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2" r:id="rId2"/>
    <p:sldId id="273" r:id="rId3"/>
    <p:sldId id="257" r:id="rId4"/>
    <p:sldId id="266" r:id="rId5"/>
    <p:sldId id="299" r:id="rId6"/>
    <p:sldId id="269" r:id="rId7"/>
    <p:sldId id="275" r:id="rId8"/>
    <p:sldId id="300" r:id="rId9"/>
    <p:sldId id="276" r:id="rId10"/>
    <p:sldId id="297" r:id="rId11"/>
    <p:sldId id="279" r:id="rId12"/>
    <p:sldId id="280" r:id="rId13"/>
    <p:sldId id="295" r:id="rId14"/>
    <p:sldId id="301" r:id="rId15"/>
    <p:sldId id="282" r:id="rId16"/>
    <p:sldId id="283" r:id="rId17"/>
    <p:sldId id="284" r:id="rId18"/>
    <p:sldId id="302" r:id="rId19"/>
    <p:sldId id="303" r:id="rId20"/>
    <p:sldId id="285" r:id="rId21"/>
    <p:sldId id="304" r:id="rId22"/>
    <p:sldId id="305" r:id="rId23"/>
    <p:sldId id="287" r:id="rId24"/>
    <p:sldId id="288" r:id="rId25"/>
    <p:sldId id="306" r:id="rId26"/>
    <p:sldId id="290" r:id="rId27"/>
    <p:sldId id="291" r:id="rId28"/>
    <p:sldId id="292" r:id="rId29"/>
    <p:sldId id="307" r:id="rId30"/>
    <p:sldId id="294" r:id="rId31"/>
    <p:sldId id="296" r:id="rId32"/>
    <p:sldId id="298" r:id="rId33"/>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MillerBanner Roman" panose="02000503080000020003" pitchFamily="50"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MillerBanner Roman" panose="02000503080000020003" pitchFamily="50"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MillerBanner Roman" panose="02000503080000020003" pitchFamily="50"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MillerBanner Roman" panose="02000503080000020003" pitchFamily="50"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MillerBanner Roman" panose="02000503080000020003" pitchFamily="50" charset="0"/>
        <a:ea typeface="+mn-ea"/>
        <a:cs typeface="+mn-cs"/>
      </a:defRPr>
    </a:lvl5pPr>
    <a:lvl6pPr marL="2286000" algn="l" defTabSz="914400" rtl="0" eaLnBrk="1" latinLnBrk="0" hangingPunct="1">
      <a:defRPr kern="1200">
        <a:solidFill>
          <a:schemeClr val="tx1"/>
        </a:solidFill>
        <a:latin typeface="MillerBanner Roman" panose="02000503080000020003" pitchFamily="50" charset="0"/>
        <a:ea typeface="+mn-ea"/>
        <a:cs typeface="+mn-cs"/>
      </a:defRPr>
    </a:lvl6pPr>
    <a:lvl7pPr marL="2743200" algn="l" defTabSz="914400" rtl="0" eaLnBrk="1" latinLnBrk="0" hangingPunct="1">
      <a:defRPr kern="1200">
        <a:solidFill>
          <a:schemeClr val="tx1"/>
        </a:solidFill>
        <a:latin typeface="MillerBanner Roman" panose="02000503080000020003" pitchFamily="50" charset="0"/>
        <a:ea typeface="+mn-ea"/>
        <a:cs typeface="+mn-cs"/>
      </a:defRPr>
    </a:lvl7pPr>
    <a:lvl8pPr marL="3200400" algn="l" defTabSz="914400" rtl="0" eaLnBrk="1" latinLnBrk="0" hangingPunct="1">
      <a:defRPr kern="1200">
        <a:solidFill>
          <a:schemeClr val="tx1"/>
        </a:solidFill>
        <a:latin typeface="MillerBanner Roman" panose="02000503080000020003" pitchFamily="50" charset="0"/>
        <a:ea typeface="+mn-ea"/>
        <a:cs typeface="+mn-cs"/>
      </a:defRPr>
    </a:lvl8pPr>
    <a:lvl9pPr marL="3657600" algn="l" defTabSz="914400" rtl="0" eaLnBrk="1" latinLnBrk="0" hangingPunct="1">
      <a:defRPr kern="1200">
        <a:solidFill>
          <a:schemeClr val="tx1"/>
        </a:solidFill>
        <a:latin typeface="MillerBanner Roman" panose="02000503080000020003"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04" autoAdjust="0"/>
    <p:restoredTop sz="94660"/>
  </p:normalViewPr>
  <p:slideViewPr>
    <p:cSldViewPr>
      <p:cViewPr varScale="1">
        <p:scale>
          <a:sx n="109" d="100"/>
          <a:sy n="109" d="100"/>
        </p:scale>
        <p:origin x="126" y="162"/>
      </p:cViewPr>
      <p:guideLst>
        <p:guide orient="horz" pos="2183"/>
        <p:guide pos="3840"/>
      </p:guideLst>
    </p:cSldViewPr>
  </p:slideViewPr>
  <p:notesTextViewPr>
    <p:cViewPr>
      <p:scale>
        <a:sx n="1" d="1"/>
        <a:sy n="1" d="1"/>
      </p:scale>
      <p:origin x="0" y="0"/>
    </p:cViewPr>
  </p:notesTextViewPr>
  <p:notesViewPr>
    <p:cSldViewPr>
      <p:cViewPr varScale="1">
        <p:scale>
          <a:sx n="65" d="100"/>
          <a:sy n="65" d="100"/>
        </p:scale>
        <p:origin x="1596" y="7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24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240" eaLnBrk="1" fontAlgn="auto" hangingPunct="1">
              <a:spcBef>
                <a:spcPts val="0"/>
              </a:spcBef>
              <a:spcAft>
                <a:spcPts val="0"/>
              </a:spcAft>
              <a:defRPr sz="1200">
                <a:latin typeface="+mn-lt"/>
              </a:defRPr>
            </a:lvl1pPr>
          </a:lstStyle>
          <a:p>
            <a:pPr>
              <a:defRPr/>
            </a:pPr>
            <a:fld id="{2DBF14FC-714C-4A85-9BA7-7AD042EC8679}" type="datetimeFigureOut">
              <a:rPr lang="en-US"/>
              <a:pPr>
                <a:defRPr/>
              </a:pPr>
              <a:t>10/9/2025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240"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240" eaLnBrk="1" fontAlgn="auto" hangingPunct="1">
              <a:spcBef>
                <a:spcPts val="0"/>
              </a:spcBef>
              <a:spcAft>
                <a:spcPts val="0"/>
              </a:spcAft>
              <a:defRPr sz="1200">
                <a:latin typeface="+mn-lt"/>
              </a:defRPr>
            </a:lvl1pPr>
          </a:lstStyle>
          <a:p>
            <a:pPr>
              <a:defRPr/>
            </a:pPr>
            <a:fld id="{4C28139B-F2B8-4EE8-A891-04E9EB0EC52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24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240" eaLnBrk="1" fontAlgn="auto" hangingPunct="1">
              <a:spcBef>
                <a:spcPts val="0"/>
              </a:spcBef>
              <a:spcAft>
                <a:spcPts val="0"/>
              </a:spcAft>
              <a:defRPr sz="1200">
                <a:latin typeface="+mn-lt"/>
              </a:defRPr>
            </a:lvl1pPr>
          </a:lstStyle>
          <a:p>
            <a:pPr>
              <a:defRPr/>
            </a:pPr>
            <a:fld id="{724BF041-7F23-47B7-B616-B1B5EB5049FF}" type="datetimeFigureOut">
              <a:rPr lang="en-US"/>
              <a:pPr>
                <a:defRPr/>
              </a:pPr>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240"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240" eaLnBrk="1" fontAlgn="auto" hangingPunct="1">
              <a:spcBef>
                <a:spcPts val="0"/>
              </a:spcBef>
              <a:spcAft>
                <a:spcPts val="0"/>
              </a:spcAft>
              <a:defRPr sz="1200">
                <a:latin typeface="+mn-lt"/>
              </a:defRPr>
            </a:lvl1pPr>
          </a:lstStyle>
          <a:p>
            <a:pPr>
              <a:defRPr/>
            </a:pPr>
            <a:fld id="{CA0080E1-19E7-4E2E-B27D-01FF92A170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Google Shape;34;g1515ae80841_0_25"/>
          <p:cNvSpPr/>
          <p:nvPr userDrawn="1"/>
        </p:nvSpPr>
        <p:spPr>
          <a:xfrm>
            <a:off x="0" y="0"/>
            <a:ext cx="12192000" cy="68673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7;g1515ae80841_0_25"/>
          <p:cNvSpPr/>
          <p:nvPr userDrawn="1"/>
        </p:nvSpPr>
        <p:spPr>
          <a:xfrm>
            <a:off x="0" y="-62"/>
            <a:ext cx="1519200" cy="68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38;g1515ae80841_0_25"/>
          <p:cNvPicPr preferRelativeResize="0"/>
          <p:nvPr userDrawn="1"/>
        </p:nvPicPr>
        <p:blipFill>
          <a:blip r:embed="rId2">
            <a:alphaModFix/>
          </a:blip>
          <a:stretch>
            <a:fillRect/>
          </a:stretch>
        </p:blipFill>
        <p:spPr>
          <a:xfrm rot="-5400000">
            <a:off x="-2418188" y="2925175"/>
            <a:ext cx="6355575" cy="1007650"/>
          </a:xfrm>
          <a:prstGeom prst="rect">
            <a:avLst/>
          </a:prstGeom>
          <a:noFill/>
          <a:ln>
            <a:noFill/>
          </a:ln>
        </p:spPr>
      </p:pic>
      <p:pic>
        <p:nvPicPr>
          <p:cNvPr id="11" name="Google Shape;39;g1515ae80841_0_25"/>
          <p:cNvPicPr preferRelativeResize="0"/>
          <p:nvPr userDrawn="1"/>
        </p:nvPicPr>
        <p:blipFill>
          <a:blip r:embed="rId3">
            <a:alphaModFix/>
          </a:blip>
          <a:stretch>
            <a:fillRect/>
          </a:stretch>
        </p:blipFill>
        <p:spPr>
          <a:xfrm>
            <a:off x="9067664" y="6282295"/>
            <a:ext cx="2926375" cy="321100"/>
          </a:xfrm>
          <a:prstGeom prst="rect">
            <a:avLst/>
          </a:prstGeom>
          <a:noFill/>
          <a:ln>
            <a:noFill/>
          </a:ln>
        </p:spPr>
      </p:pic>
      <p:sp>
        <p:nvSpPr>
          <p:cNvPr id="12" name="Google Shape;40;g1515ae80841_0_25"/>
          <p:cNvSpPr/>
          <p:nvPr userDrawn="1"/>
        </p:nvSpPr>
        <p:spPr>
          <a:xfrm>
            <a:off x="7432700" y="0"/>
            <a:ext cx="1466100" cy="731100"/>
          </a:xfrm>
          <a:prstGeom prst="rect">
            <a:avLst/>
          </a:prstGeom>
          <a:solidFill>
            <a:srgbClr val="F1A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a:t> </a:t>
            </a:r>
            <a:endParaRPr/>
          </a:p>
        </p:txBody>
      </p:sp>
      <p:sp>
        <p:nvSpPr>
          <p:cNvPr id="13" name="Google Shape;41;g1515ae80841_0_25"/>
          <p:cNvSpPr/>
          <p:nvPr userDrawn="1"/>
        </p:nvSpPr>
        <p:spPr>
          <a:xfrm>
            <a:off x="2091100" y="0"/>
            <a:ext cx="1636200" cy="1696500"/>
          </a:xfrm>
          <a:prstGeom prst="rect">
            <a:avLst/>
          </a:prstGeom>
          <a:solidFill>
            <a:srgbClr val="0F7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4" name="Google Shape;42;g1515ae80841_0_25"/>
          <p:cNvSpPr/>
          <p:nvPr userDrawn="1"/>
        </p:nvSpPr>
        <p:spPr>
          <a:xfrm>
            <a:off x="3727300" y="1696501"/>
            <a:ext cx="657600" cy="630600"/>
          </a:xfrm>
          <a:prstGeom prst="rect">
            <a:avLst/>
          </a:prstGeom>
          <a:solidFill>
            <a:srgbClr val="CFE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g1515ae80841_0_25"/>
          <p:cNvSpPr/>
          <p:nvPr userDrawn="1"/>
        </p:nvSpPr>
        <p:spPr>
          <a:xfrm>
            <a:off x="11080500" y="3423675"/>
            <a:ext cx="1111500" cy="1089300"/>
          </a:xfrm>
          <a:prstGeom prst="rect">
            <a:avLst/>
          </a:prstGeom>
          <a:solidFill>
            <a:srgbClr val="FCD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g1515ae80841_0_25"/>
          <p:cNvSpPr/>
          <p:nvPr userDrawn="1"/>
        </p:nvSpPr>
        <p:spPr>
          <a:xfrm>
            <a:off x="9067675" y="4512975"/>
            <a:ext cx="2012700" cy="731100"/>
          </a:xfrm>
          <a:prstGeom prst="rect">
            <a:avLst/>
          </a:prstGeom>
          <a:solidFill>
            <a:srgbClr val="2A5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21" name="Text Placeholder 19"/>
          <p:cNvSpPr>
            <a:spLocks noGrp="1"/>
          </p:cNvSpPr>
          <p:nvPr>
            <p:ph type="body" sz="quarter" idx="10" hasCustomPrompt="1"/>
          </p:nvPr>
        </p:nvSpPr>
        <p:spPr>
          <a:xfrm>
            <a:off x="1922979" y="4869160"/>
            <a:ext cx="5076825" cy="1655763"/>
          </a:xfrm>
        </p:spPr>
        <p:txBody>
          <a:bodyPr/>
          <a:lstStyle>
            <a:lvl1pPr marL="0" indent="0">
              <a:lnSpc>
                <a:spcPct val="100000"/>
              </a:lnSpc>
              <a:buNone/>
              <a:defRPr sz="3400" baseline="0">
                <a:solidFill>
                  <a:schemeClr val="bg1"/>
                </a:solidFill>
                <a:latin typeface="+mj-lt"/>
              </a:defRPr>
            </a:lvl1pPr>
          </a:lstStyle>
          <a:p>
            <a:pPr lvl="0"/>
            <a:r>
              <a:rPr lang="en-US" dirty="0"/>
              <a:t>HEADING EXAMPLE</a:t>
            </a:r>
            <a:br>
              <a:rPr lang="en-US" dirty="0"/>
            </a:br>
            <a:r>
              <a:rPr lang="en-US" dirty="0"/>
              <a:t>SUBTITLE EXAMPLE</a:t>
            </a:r>
            <a:br>
              <a:rPr lang="en-US" dirty="0"/>
            </a:br>
            <a:r>
              <a:rPr lang="en-US" dirty="0"/>
              <a:t>DATE</a:t>
            </a:r>
            <a:endParaRPr lang="en-AU" dirty="0"/>
          </a:p>
        </p:txBody>
      </p:sp>
    </p:spTree>
    <p:extLst>
      <p:ext uri="{BB962C8B-B14F-4D97-AF65-F5344CB8AC3E}">
        <p14:creationId xmlns:p14="http://schemas.microsoft.com/office/powerpoint/2010/main" val="99312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harts">
    <p:spTree>
      <p:nvGrpSpPr>
        <p:cNvPr id="1" name=""/>
        <p:cNvGrpSpPr/>
        <p:nvPr/>
      </p:nvGrpSpPr>
      <p:grpSpPr>
        <a:xfrm>
          <a:off x="0" y="0"/>
          <a:ext cx="0" cy="0"/>
          <a:chOff x="0" y="0"/>
          <a:chExt cx="0" cy="0"/>
        </a:xfrm>
      </p:grpSpPr>
      <p:cxnSp>
        <p:nvCxnSpPr>
          <p:cNvPr id="9" name="Straight Connector 8"/>
          <p:cNvCxnSpPr/>
          <p:nvPr userDrawn="1"/>
        </p:nvCxnSpPr>
        <p:spPr>
          <a:xfrm>
            <a:off x="371475" y="2852738"/>
            <a:ext cx="55800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261100" y="2852738"/>
            <a:ext cx="516349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6"/>
          </p:nvPr>
        </p:nvSpPr>
        <p:spPr>
          <a:xfrm>
            <a:off x="371475" y="1052513"/>
            <a:ext cx="5545138" cy="1152525"/>
          </a:xfrm>
        </p:spPr>
        <p:txBody>
          <a:bodyPr anchor="ctr">
            <a:normAutofit/>
          </a:bodyPr>
          <a:lstStyle>
            <a:lvl1pPr marL="0" indent="0" algn="ctr">
              <a:lnSpc>
                <a:spcPct val="100000"/>
              </a:lnSpc>
              <a:buNone/>
              <a:defRPr sz="2100"/>
            </a:lvl1pPr>
          </a:lstStyle>
          <a:p>
            <a:pPr lvl="0"/>
            <a:endParaRPr lang="en-US" dirty="0"/>
          </a:p>
        </p:txBody>
      </p:sp>
      <p:sp>
        <p:nvSpPr>
          <p:cNvPr id="7" name="Chart Placeholder 6"/>
          <p:cNvSpPr>
            <a:spLocks noGrp="1"/>
          </p:cNvSpPr>
          <p:nvPr>
            <p:ph type="chart" sz="quarter" idx="12"/>
          </p:nvPr>
        </p:nvSpPr>
        <p:spPr>
          <a:xfrm>
            <a:off x="371475" y="2924944"/>
            <a:ext cx="5545138" cy="3024336"/>
          </a:xfrm>
        </p:spPr>
        <p:txBody>
          <a:bodyPr rtlCol="0" anchor="ctr">
            <a:normAutofit/>
          </a:bodyPr>
          <a:lstStyle>
            <a:lvl1pPr marL="0" indent="0" algn="ctr">
              <a:buNone/>
              <a:defRPr sz="1600">
                <a:latin typeface="+mn-lt"/>
              </a:defRPr>
            </a:lvl1pPr>
          </a:lstStyle>
          <a:p>
            <a:pPr lvl="0"/>
            <a:endParaRPr lang="en-US" noProof="0" dirty="0"/>
          </a:p>
        </p:txBody>
      </p:sp>
      <p:sp>
        <p:nvSpPr>
          <p:cNvPr id="16" name="Chart Placeholder 6"/>
          <p:cNvSpPr>
            <a:spLocks noGrp="1"/>
          </p:cNvSpPr>
          <p:nvPr>
            <p:ph type="chart" sz="quarter" idx="13"/>
          </p:nvPr>
        </p:nvSpPr>
        <p:spPr>
          <a:xfrm>
            <a:off x="6276020" y="2916198"/>
            <a:ext cx="5148572" cy="3024336"/>
          </a:xfrm>
        </p:spPr>
        <p:txBody>
          <a:bodyPr rtlCol="0" anchor="ctr">
            <a:normAutofit/>
          </a:bodyPr>
          <a:lstStyle>
            <a:lvl1pPr marL="0" indent="0" algn="ctr">
              <a:buNone/>
              <a:defRPr sz="1600">
                <a:latin typeface="+mn-lt"/>
              </a:defRPr>
            </a:lvl1pPr>
          </a:lstStyle>
          <a:p>
            <a:pPr lvl="0"/>
            <a:endParaRPr lang="en-US" noProof="0" dirty="0"/>
          </a:p>
        </p:txBody>
      </p:sp>
      <p:sp>
        <p:nvSpPr>
          <p:cNvPr id="11" name="Text Placeholder 2"/>
          <p:cNvSpPr>
            <a:spLocks noGrp="1"/>
          </p:cNvSpPr>
          <p:nvPr>
            <p:ph type="body" sz="quarter" idx="17"/>
          </p:nvPr>
        </p:nvSpPr>
        <p:spPr>
          <a:xfrm>
            <a:off x="6282269" y="1052513"/>
            <a:ext cx="5142323" cy="1152525"/>
          </a:xfrm>
        </p:spPr>
        <p:txBody>
          <a:bodyPr anchor="ctr">
            <a:normAutofit/>
          </a:bodyPr>
          <a:lstStyle>
            <a:lvl1pPr marL="0" indent="0" algn="ctr">
              <a:lnSpc>
                <a:spcPct val="100000"/>
              </a:lnSpc>
              <a:buNone/>
              <a:defRPr sz="2100"/>
            </a:lvl1pPr>
          </a:lstStyle>
          <a:p>
            <a:pPr lvl="0"/>
            <a:endParaRPr lang="en-US" dirty="0"/>
          </a:p>
        </p:txBody>
      </p:sp>
      <p:sp>
        <p:nvSpPr>
          <p:cNvPr id="8" name="Text Placeholder 5"/>
          <p:cNvSpPr>
            <a:spLocks noGrp="1"/>
          </p:cNvSpPr>
          <p:nvPr>
            <p:ph type="body" sz="quarter" idx="14"/>
          </p:nvPr>
        </p:nvSpPr>
        <p:spPr>
          <a:xfrm>
            <a:off x="385763" y="2240868"/>
            <a:ext cx="5530850" cy="540134"/>
          </a:xfrm>
        </p:spPr>
        <p:txBody>
          <a:bodyPr anchor="b">
            <a:normAutofit/>
          </a:bodyPr>
          <a:lstStyle>
            <a:lvl1pPr marL="0" indent="0" algn="ctr">
              <a:buNone/>
              <a:defRPr sz="900" b="1" i="0" cap="all" baseline="0">
                <a:latin typeface="Poppins" panose="00000500000000000000" pitchFamily="2" charset="0"/>
                <a:cs typeface="Poppins" panose="00000500000000000000" pitchFamily="2" charset="0"/>
              </a:defRPr>
            </a:lvl1pPr>
          </a:lstStyle>
          <a:p>
            <a:pPr lvl="0"/>
            <a:r>
              <a:rPr lang="en-US" dirty="0"/>
              <a:t>Click to edit Master text styles</a:t>
            </a:r>
          </a:p>
        </p:txBody>
      </p:sp>
      <p:sp>
        <p:nvSpPr>
          <p:cNvPr id="10" name="Text Placeholder 5"/>
          <p:cNvSpPr>
            <a:spLocks noGrp="1"/>
          </p:cNvSpPr>
          <p:nvPr>
            <p:ph type="body" sz="quarter" idx="18"/>
          </p:nvPr>
        </p:nvSpPr>
        <p:spPr>
          <a:xfrm>
            <a:off x="6276020" y="2240868"/>
            <a:ext cx="5148572" cy="540134"/>
          </a:xfrm>
        </p:spPr>
        <p:txBody>
          <a:bodyPr anchor="b">
            <a:normAutofit/>
          </a:bodyPr>
          <a:lstStyle>
            <a:lvl1pPr marL="0" indent="0" algn="ctr">
              <a:buNone/>
              <a:defRPr sz="900" b="1" i="0" cap="all" baseline="0">
                <a:latin typeface="Poppins" panose="00000500000000000000" pitchFamily="2" charset="0"/>
                <a:cs typeface="Poppins" panose="00000500000000000000" pitchFamily="2" charset="0"/>
              </a:defRPr>
            </a:lvl1pPr>
          </a:lstStyle>
          <a:p>
            <a:pPr lvl="0"/>
            <a:r>
              <a:rPr lang="en-US" dirty="0"/>
              <a:t>Click to edit Master text styles</a:t>
            </a:r>
          </a:p>
        </p:txBody>
      </p:sp>
      <p:pic>
        <p:nvPicPr>
          <p:cNvPr id="14"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15"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20"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9677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7" name="Rectangle 16"/>
          <p:cNvSpPr/>
          <p:nvPr userDrawn="1"/>
        </p:nvSpPr>
        <p:spPr>
          <a:xfrm>
            <a:off x="5734947" y="3897313"/>
            <a:ext cx="1952625" cy="16557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18" name="Rectangle 17"/>
          <p:cNvSpPr/>
          <p:nvPr userDrawn="1"/>
        </p:nvSpPr>
        <p:spPr>
          <a:xfrm>
            <a:off x="5734947" y="2168525"/>
            <a:ext cx="1952625" cy="16557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19" name="Rectangle 18"/>
          <p:cNvSpPr/>
          <p:nvPr userDrawn="1"/>
        </p:nvSpPr>
        <p:spPr>
          <a:xfrm>
            <a:off x="3691835" y="3897313"/>
            <a:ext cx="1952625" cy="16557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0" name="Rectangle 19"/>
          <p:cNvSpPr/>
          <p:nvPr userDrawn="1"/>
        </p:nvSpPr>
        <p:spPr>
          <a:xfrm>
            <a:off x="3691835" y="2168525"/>
            <a:ext cx="1952625" cy="16557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1" name="Rectangle 20"/>
          <p:cNvSpPr/>
          <p:nvPr userDrawn="1"/>
        </p:nvSpPr>
        <p:spPr>
          <a:xfrm>
            <a:off x="8482469" y="2168525"/>
            <a:ext cx="2828925" cy="7921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2" name="Rectangle 21"/>
          <p:cNvSpPr/>
          <p:nvPr userDrawn="1"/>
        </p:nvSpPr>
        <p:spPr>
          <a:xfrm>
            <a:off x="8482469" y="3033713"/>
            <a:ext cx="2828925" cy="790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4" name="Rectangle 23"/>
          <p:cNvSpPr/>
          <p:nvPr userDrawn="1"/>
        </p:nvSpPr>
        <p:spPr>
          <a:xfrm>
            <a:off x="8482469" y="3897313"/>
            <a:ext cx="2828925" cy="7921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5" name="Rectangle 24"/>
          <p:cNvSpPr/>
          <p:nvPr userDrawn="1"/>
        </p:nvSpPr>
        <p:spPr>
          <a:xfrm>
            <a:off x="8482469" y="4760913"/>
            <a:ext cx="2828925" cy="7921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6" name="Rectangle 25"/>
          <p:cNvSpPr/>
          <p:nvPr userDrawn="1"/>
        </p:nvSpPr>
        <p:spPr>
          <a:xfrm>
            <a:off x="155053" y="2168525"/>
            <a:ext cx="2828925" cy="7921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7" name="Rectangle 26"/>
          <p:cNvSpPr/>
          <p:nvPr userDrawn="1"/>
        </p:nvSpPr>
        <p:spPr>
          <a:xfrm>
            <a:off x="155053" y="3033713"/>
            <a:ext cx="2828925" cy="7905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8" name="Rectangle 27"/>
          <p:cNvSpPr/>
          <p:nvPr userDrawn="1"/>
        </p:nvSpPr>
        <p:spPr>
          <a:xfrm>
            <a:off x="155053" y="3897313"/>
            <a:ext cx="2828925" cy="7921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9" name="Rectangle 28"/>
          <p:cNvSpPr/>
          <p:nvPr userDrawn="1"/>
        </p:nvSpPr>
        <p:spPr>
          <a:xfrm>
            <a:off x="155053" y="4760913"/>
            <a:ext cx="2828925" cy="7921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cxnSp>
        <p:nvCxnSpPr>
          <p:cNvPr id="30" name="Straight Connector 29"/>
          <p:cNvCxnSpPr/>
          <p:nvPr userDrawn="1"/>
        </p:nvCxnSpPr>
        <p:spPr>
          <a:xfrm>
            <a:off x="118541" y="1881188"/>
            <a:ext cx="28448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691835" y="1881188"/>
            <a:ext cx="399573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479294" y="1881188"/>
            <a:ext cx="28448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userDrawn="1"/>
        </p:nvCxnSpPr>
        <p:spPr>
          <a:xfrm>
            <a:off x="3035660" y="3933825"/>
            <a:ext cx="609600" cy="0"/>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a:off x="7794817" y="3933825"/>
            <a:ext cx="611187" cy="0"/>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226950" y="2240868"/>
            <a:ext cx="2664297" cy="648072"/>
          </a:xfrm>
        </p:spPr>
        <p:txBody>
          <a:bodyPr>
            <a:noAutofit/>
          </a:bodyPr>
          <a:lstStyle>
            <a:lvl1pPr algn="ctr">
              <a:lnSpc>
                <a:spcPct val="100000"/>
              </a:lnSpc>
              <a:defRPr lang="en-US" sz="1200" kern="0" cap="all" spc="110" dirty="0">
                <a:solidFill>
                  <a:schemeClr val="tx1"/>
                </a:solidFill>
                <a:latin typeface="Poppins" panose="00000500000000000000" pitchFamily="2" charset="0"/>
                <a:cs typeface="Poppins" panose="00000500000000000000" pitchFamily="2" charset="0"/>
              </a:defRPr>
            </a:lvl1pPr>
          </a:lstStyle>
          <a:p>
            <a:pPr lvl="0"/>
            <a:r>
              <a:rPr lang="en-US" dirty="0"/>
              <a:t>Click to edit Master title style</a:t>
            </a:r>
          </a:p>
        </p:txBody>
      </p:sp>
      <p:sp>
        <p:nvSpPr>
          <p:cNvPr id="35" name="Text Placeholder 5"/>
          <p:cNvSpPr>
            <a:spLocks noGrp="1"/>
          </p:cNvSpPr>
          <p:nvPr>
            <p:ph type="body" sz="quarter" idx="19"/>
          </p:nvPr>
        </p:nvSpPr>
        <p:spPr>
          <a:xfrm>
            <a:off x="3776898" y="2240781"/>
            <a:ext cx="1781667" cy="1476422"/>
          </a:xfrm>
        </p:spPr>
        <p:txBody>
          <a:bodyPr anchor="ctr">
            <a:normAutofit/>
          </a:bodyPr>
          <a:lstStyle>
            <a:lvl1pPr marL="0" indent="0" algn="ctr">
              <a:buNone/>
              <a:defRPr sz="1800">
                <a:latin typeface="Poppins" panose="00000500000000000000" pitchFamily="2" charset="0"/>
                <a:cs typeface="Poppins" panose="00000500000000000000" pitchFamily="2" charset="0"/>
              </a:defRPr>
            </a:lvl1pPr>
          </a:lstStyle>
          <a:p>
            <a:pPr lvl="0"/>
            <a:endParaRPr lang="en-US" dirty="0"/>
          </a:p>
        </p:txBody>
      </p:sp>
      <p:sp>
        <p:nvSpPr>
          <p:cNvPr id="36" name="Text Placeholder 5"/>
          <p:cNvSpPr>
            <a:spLocks noGrp="1"/>
          </p:cNvSpPr>
          <p:nvPr>
            <p:ph type="body" sz="quarter" idx="20"/>
          </p:nvPr>
        </p:nvSpPr>
        <p:spPr>
          <a:xfrm>
            <a:off x="5820332" y="2240781"/>
            <a:ext cx="1781667" cy="1476422"/>
          </a:xfrm>
        </p:spPr>
        <p:txBody>
          <a:bodyPr anchor="ctr">
            <a:normAutofit/>
          </a:bodyPr>
          <a:lstStyle>
            <a:lvl1pPr marL="0" indent="0" algn="ctr">
              <a:buNone/>
              <a:defRPr sz="1800">
                <a:latin typeface="Poppins" panose="00000500000000000000" pitchFamily="2" charset="0"/>
                <a:cs typeface="Poppins" panose="00000500000000000000" pitchFamily="2" charset="0"/>
              </a:defRPr>
            </a:lvl1pPr>
          </a:lstStyle>
          <a:p>
            <a:pPr lvl="0"/>
            <a:endParaRPr lang="en-US" dirty="0"/>
          </a:p>
        </p:txBody>
      </p:sp>
      <p:sp>
        <p:nvSpPr>
          <p:cNvPr id="37" name="Text Placeholder 5"/>
          <p:cNvSpPr>
            <a:spLocks noGrp="1"/>
          </p:cNvSpPr>
          <p:nvPr>
            <p:ph type="body" sz="quarter" idx="21"/>
          </p:nvPr>
        </p:nvSpPr>
        <p:spPr>
          <a:xfrm>
            <a:off x="3776898" y="3970680"/>
            <a:ext cx="1781667" cy="1476422"/>
          </a:xfrm>
        </p:spPr>
        <p:txBody>
          <a:bodyPr anchor="ctr">
            <a:normAutofit/>
          </a:bodyPr>
          <a:lstStyle>
            <a:lvl1pPr marL="0" indent="0" algn="ctr">
              <a:buNone/>
              <a:defRPr sz="1800">
                <a:latin typeface="Poppins" panose="00000500000000000000" pitchFamily="2" charset="0"/>
                <a:cs typeface="Poppins" panose="00000500000000000000" pitchFamily="2" charset="0"/>
              </a:defRPr>
            </a:lvl1pPr>
          </a:lstStyle>
          <a:p>
            <a:pPr lvl="0"/>
            <a:endParaRPr lang="en-US" dirty="0"/>
          </a:p>
        </p:txBody>
      </p:sp>
      <p:sp>
        <p:nvSpPr>
          <p:cNvPr id="38" name="Text Placeholder 5"/>
          <p:cNvSpPr>
            <a:spLocks noGrp="1"/>
          </p:cNvSpPr>
          <p:nvPr>
            <p:ph type="body" sz="quarter" idx="22"/>
          </p:nvPr>
        </p:nvSpPr>
        <p:spPr>
          <a:xfrm>
            <a:off x="5820332" y="3970680"/>
            <a:ext cx="1781667" cy="1476422"/>
          </a:xfrm>
        </p:spPr>
        <p:txBody>
          <a:bodyPr anchor="ctr">
            <a:normAutofit/>
          </a:bodyPr>
          <a:lstStyle>
            <a:lvl1pPr marL="0" indent="0" algn="ctr">
              <a:buNone/>
              <a:defRPr sz="1800">
                <a:latin typeface="Poppins" panose="00000500000000000000" pitchFamily="2" charset="0"/>
                <a:cs typeface="Poppins" panose="00000500000000000000" pitchFamily="2" charset="0"/>
              </a:defRPr>
            </a:lvl1pPr>
          </a:lstStyle>
          <a:p>
            <a:pPr lvl="0"/>
            <a:endParaRPr lang="en-US" dirty="0"/>
          </a:p>
        </p:txBody>
      </p:sp>
      <p:sp>
        <p:nvSpPr>
          <p:cNvPr id="53" name="Text Placeholder 52"/>
          <p:cNvSpPr>
            <a:spLocks noGrp="1"/>
          </p:cNvSpPr>
          <p:nvPr>
            <p:ph type="body" sz="quarter" idx="32"/>
          </p:nvPr>
        </p:nvSpPr>
        <p:spPr>
          <a:xfrm>
            <a:off x="155053" y="1396682"/>
            <a:ext cx="2828925" cy="539750"/>
          </a:xfrm>
        </p:spPr>
        <p:txBody>
          <a:bodyPr anchor="ctr">
            <a:normAutofit/>
          </a:bodyPr>
          <a:lstStyle>
            <a:lvl1pPr marL="0" indent="0" algn="ctr">
              <a:buNone/>
              <a:defRPr sz="1400" u="none" cap="all" baseline="0">
                <a:latin typeface="Poppins SemiBold" panose="00000700000000000000" pitchFamily="2" charset="0"/>
                <a:cs typeface="Poppins SemiBold" panose="00000700000000000000" pitchFamily="2" charset="0"/>
              </a:defRPr>
            </a:lvl1pPr>
          </a:lstStyle>
          <a:p>
            <a:pPr lvl="0"/>
            <a:endParaRPr lang="en-US" dirty="0"/>
          </a:p>
        </p:txBody>
      </p:sp>
      <p:sp>
        <p:nvSpPr>
          <p:cNvPr id="54" name="Text Placeholder 52"/>
          <p:cNvSpPr>
            <a:spLocks noGrp="1"/>
          </p:cNvSpPr>
          <p:nvPr>
            <p:ph type="body" sz="quarter" idx="33"/>
          </p:nvPr>
        </p:nvSpPr>
        <p:spPr>
          <a:xfrm>
            <a:off x="3683732" y="1396682"/>
            <a:ext cx="4003939" cy="539750"/>
          </a:xfrm>
        </p:spPr>
        <p:txBody>
          <a:bodyPr anchor="ctr">
            <a:normAutofit/>
          </a:bodyPr>
          <a:lstStyle>
            <a:lvl1pPr marL="0" indent="0" algn="ctr">
              <a:buNone/>
              <a:defRPr sz="1400" u="none" cap="all" baseline="0">
                <a:latin typeface="Poppins SemiBold" panose="00000700000000000000" pitchFamily="2" charset="0"/>
                <a:cs typeface="Poppins SemiBold" panose="00000700000000000000" pitchFamily="2" charset="0"/>
              </a:defRPr>
            </a:lvl1pPr>
          </a:lstStyle>
          <a:p>
            <a:pPr lvl="0"/>
            <a:endParaRPr lang="en-US" dirty="0"/>
          </a:p>
        </p:txBody>
      </p:sp>
      <p:sp>
        <p:nvSpPr>
          <p:cNvPr id="55" name="Text Placeholder 52"/>
          <p:cNvSpPr>
            <a:spLocks noGrp="1"/>
          </p:cNvSpPr>
          <p:nvPr>
            <p:ph type="body" sz="quarter" idx="34"/>
          </p:nvPr>
        </p:nvSpPr>
        <p:spPr>
          <a:xfrm>
            <a:off x="8472264" y="1396682"/>
            <a:ext cx="2828925" cy="539750"/>
          </a:xfrm>
        </p:spPr>
        <p:txBody>
          <a:bodyPr anchor="ctr">
            <a:normAutofit/>
          </a:bodyPr>
          <a:lstStyle>
            <a:lvl1pPr marL="0" indent="0" algn="ctr">
              <a:buNone/>
              <a:defRPr sz="1400" u="none" cap="all" baseline="0">
                <a:latin typeface="Poppins SemiBold" panose="00000700000000000000" pitchFamily="2" charset="0"/>
                <a:cs typeface="Poppins SemiBold" panose="00000700000000000000" pitchFamily="2" charset="0"/>
              </a:defRPr>
            </a:lvl1pPr>
          </a:lstStyle>
          <a:p>
            <a:pPr lvl="0"/>
            <a:endParaRPr lang="en-US" dirty="0"/>
          </a:p>
        </p:txBody>
      </p:sp>
      <p:sp>
        <p:nvSpPr>
          <p:cNvPr id="57" name="Text Placeholder 56"/>
          <p:cNvSpPr>
            <a:spLocks noGrp="1"/>
          </p:cNvSpPr>
          <p:nvPr>
            <p:ph type="body" sz="quarter" idx="35"/>
          </p:nvPr>
        </p:nvSpPr>
        <p:spPr>
          <a:xfrm>
            <a:off x="226392" y="3122865"/>
            <a:ext cx="2665412" cy="612239"/>
          </a:xfrm>
        </p:spPr>
        <p:txBody>
          <a:bodyPr anchor="ctr">
            <a:normAutofit/>
          </a:bodyPr>
          <a:lstStyle>
            <a:lvl1pPr marL="0" indent="0" algn="ctr">
              <a:buNone/>
              <a:defRPr lang="en-US" sz="1200" kern="0" cap="all" spc="110" dirty="0">
                <a:solidFill>
                  <a:schemeClr val="tx1"/>
                </a:solidFill>
                <a:latin typeface="Poppins" panose="00000500000000000000" pitchFamily="2" charset="0"/>
                <a:ea typeface="+mj-ea"/>
                <a:cs typeface="Poppins" panose="00000500000000000000" pitchFamily="2" charset="0"/>
              </a:defRPr>
            </a:lvl1pPr>
          </a:lstStyle>
          <a:p>
            <a:pPr lvl="0"/>
            <a:r>
              <a:rPr lang="en-US" dirty="0"/>
              <a:t>Click to edit Master text styles</a:t>
            </a:r>
          </a:p>
        </p:txBody>
      </p:sp>
      <p:sp>
        <p:nvSpPr>
          <p:cNvPr id="58" name="Text Placeholder 56"/>
          <p:cNvSpPr>
            <a:spLocks noGrp="1"/>
          </p:cNvSpPr>
          <p:nvPr>
            <p:ph type="body" sz="quarter" idx="36"/>
          </p:nvPr>
        </p:nvSpPr>
        <p:spPr>
          <a:xfrm>
            <a:off x="225835" y="3986990"/>
            <a:ext cx="2665412" cy="612239"/>
          </a:xfrm>
        </p:spPr>
        <p:txBody>
          <a:bodyPr anchor="ctr">
            <a:normAutofit/>
          </a:bodyPr>
          <a:lstStyle>
            <a:lvl1pPr marL="0" indent="0" algn="ctr">
              <a:buNone/>
              <a:defRPr lang="en-US" sz="1200" kern="0" cap="all" spc="110" dirty="0">
                <a:solidFill>
                  <a:schemeClr val="tx1"/>
                </a:solidFill>
                <a:latin typeface="Poppins" panose="00000500000000000000" pitchFamily="2" charset="0"/>
                <a:ea typeface="+mj-ea"/>
                <a:cs typeface="Poppins" panose="00000500000000000000" pitchFamily="2" charset="0"/>
              </a:defRPr>
            </a:lvl1pPr>
          </a:lstStyle>
          <a:p>
            <a:pPr lvl="0"/>
            <a:r>
              <a:rPr lang="en-US" dirty="0"/>
              <a:t>Click to edit Master text styles</a:t>
            </a:r>
          </a:p>
        </p:txBody>
      </p:sp>
      <p:sp>
        <p:nvSpPr>
          <p:cNvPr id="59" name="Text Placeholder 56"/>
          <p:cNvSpPr>
            <a:spLocks noGrp="1"/>
          </p:cNvSpPr>
          <p:nvPr>
            <p:ph type="body" sz="quarter" idx="37"/>
          </p:nvPr>
        </p:nvSpPr>
        <p:spPr>
          <a:xfrm>
            <a:off x="225835" y="4851116"/>
            <a:ext cx="2665412" cy="612239"/>
          </a:xfrm>
        </p:spPr>
        <p:txBody>
          <a:bodyPr anchor="ctr">
            <a:normAutofit/>
          </a:bodyPr>
          <a:lstStyle>
            <a:lvl1pPr marL="0" indent="0" algn="ctr">
              <a:buNone/>
              <a:defRPr lang="en-US" sz="1200" kern="0" cap="all" spc="110" dirty="0">
                <a:solidFill>
                  <a:schemeClr val="tx1"/>
                </a:solidFill>
                <a:latin typeface="Poppins" panose="00000500000000000000" pitchFamily="2" charset="0"/>
                <a:ea typeface="+mj-ea"/>
                <a:cs typeface="Poppins" panose="00000500000000000000" pitchFamily="2" charset="0"/>
              </a:defRPr>
            </a:lvl1pPr>
          </a:lstStyle>
          <a:p>
            <a:pPr lvl="0"/>
            <a:r>
              <a:rPr lang="en-US" dirty="0"/>
              <a:t>Click to edit Master text styles</a:t>
            </a:r>
          </a:p>
        </p:txBody>
      </p:sp>
      <p:sp>
        <p:nvSpPr>
          <p:cNvPr id="60" name="Text Placeholder 56"/>
          <p:cNvSpPr>
            <a:spLocks noGrp="1"/>
          </p:cNvSpPr>
          <p:nvPr>
            <p:ph type="body" sz="quarter" idx="38"/>
          </p:nvPr>
        </p:nvSpPr>
        <p:spPr>
          <a:xfrm>
            <a:off x="8564060" y="4851116"/>
            <a:ext cx="2665412" cy="612239"/>
          </a:xfrm>
        </p:spPr>
        <p:txBody>
          <a:bodyPr anchor="ctr">
            <a:normAutofit/>
          </a:bodyPr>
          <a:lstStyle>
            <a:lvl1pPr marL="0" indent="0" algn="ctr">
              <a:buNone/>
              <a:defRPr lang="en-US" sz="1200" kern="0" cap="all" spc="110" dirty="0">
                <a:solidFill>
                  <a:schemeClr val="bg1"/>
                </a:solidFill>
                <a:latin typeface="Poppins" panose="00000500000000000000" pitchFamily="2" charset="0"/>
                <a:ea typeface="+mj-ea"/>
                <a:cs typeface="Poppins" panose="00000500000000000000" pitchFamily="2" charset="0"/>
              </a:defRPr>
            </a:lvl1pPr>
          </a:lstStyle>
          <a:p>
            <a:pPr lvl="0"/>
            <a:r>
              <a:rPr lang="en-US" dirty="0"/>
              <a:t>Click to edit Master text styles</a:t>
            </a:r>
          </a:p>
        </p:txBody>
      </p:sp>
      <p:sp>
        <p:nvSpPr>
          <p:cNvPr id="61" name="Text Placeholder 56"/>
          <p:cNvSpPr>
            <a:spLocks noGrp="1"/>
          </p:cNvSpPr>
          <p:nvPr>
            <p:ph type="body" sz="quarter" idx="39"/>
          </p:nvPr>
        </p:nvSpPr>
        <p:spPr>
          <a:xfrm>
            <a:off x="8554020" y="3986990"/>
            <a:ext cx="2665412" cy="612239"/>
          </a:xfrm>
        </p:spPr>
        <p:txBody>
          <a:bodyPr anchor="ctr">
            <a:normAutofit/>
          </a:bodyPr>
          <a:lstStyle>
            <a:lvl1pPr marL="0" indent="0" algn="ctr">
              <a:buNone/>
              <a:defRPr lang="en-US" sz="1200" kern="0" cap="all" spc="110" dirty="0">
                <a:solidFill>
                  <a:schemeClr val="bg1"/>
                </a:solidFill>
                <a:latin typeface="Poppins" panose="00000500000000000000" pitchFamily="2" charset="0"/>
                <a:ea typeface="+mj-ea"/>
                <a:cs typeface="Poppins" panose="00000500000000000000" pitchFamily="2" charset="0"/>
              </a:defRPr>
            </a:lvl1pPr>
          </a:lstStyle>
          <a:p>
            <a:pPr lvl="0"/>
            <a:r>
              <a:rPr lang="en-US" dirty="0"/>
              <a:t>Click to edit Master text styles</a:t>
            </a:r>
          </a:p>
        </p:txBody>
      </p:sp>
      <p:sp>
        <p:nvSpPr>
          <p:cNvPr id="62" name="Text Placeholder 56"/>
          <p:cNvSpPr>
            <a:spLocks noGrp="1"/>
          </p:cNvSpPr>
          <p:nvPr>
            <p:ph type="body" sz="quarter" idx="40"/>
          </p:nvPr>
        </p:nvSpPr>
        <p:spPr>
          <a:xfrm>
            <a:off x="8554020" y="3127937"/>
            <a:ext cx="2665412" cy="612239"/>
          </a:xfrm>
        </p:spPr>
        <p:txBody>
          <a:bodyPr anchor="ctr">
            <a:normAutofit/>
          </a:bodyPr>
          <a:lstStyle>
            <a:lvl1pPr marL="0" indent="0" algn="ctr">
              <a:buNone/>
              <a:defRPr lang="en-US" sz="1200" kern="0" cap="all" spc="110" dirty="0">
                <a:solidFill>
                  <a:schemeClr val="bg1"/>
                </a:solidFill>
                <a:latin typeface="Poppins" panose="00000500000000000000" pitchFamily="2" charset="0"/>
                <a:ea typeface="+mj-ea"/>
                <a:cs typeface="Poppins" panose="00000500000000000000" pitchFamily="2" charset="0"/>
              </a:defRPr>
            </a:lvl1pPr>
          </a:lstStyle>
          <a:p>
            <a:pPr lvl="0"/>
            <a:r>
              <a:rPr lang="en-US" dirty="0"/>
              <a:t>Click to edit Master text styles</a:t>
            </a:r>
          </a:p>
        </p:txBody>
      </p:sp>
      <p:sp>
        <p:nvSpPr>
          <p:cNvPr id="63" name="Text Placeholder 56"/>
          <p:cNvSpPr>
            <a:spLocks noGrp="1"/>
          </p:cNvSpPr>
          <p:nvPr>
            <p:ph type="body" sz="quarter" idx="41"/>
          </p:nvPr>
        </p:nvSpPr>
        <p:spPr>
          <a:xfrm>
            <a:off x="8554020" y="2258740"/>
            <a:ext cx="2665412" cy="612239"/>
          </a:xfrm>
        </p:spPr>
        <p:txBody>
          <a:bodyPr anchor="ctr">
            <a:normAutofit/>
          </a:bodyPr>
          <a:lstStyle>
            <a:lvl1pPr marL="0" indent="0" algn="ctr">
              <a:buNone/>
              <a:defRPr lang="en-US" sz="1200" kern="0" cap="all" spc="110" dirty="0">
                <a:solidFill>
                  <a:schemeClr val="bg1"/>
                </a:solidFill>
                <a:latin typeface="Poppins" panose="00000500000000000000" pitchFamily="2" charset="0"/>
                <a:ea typeface="+mj-ea"/>
                <a:cs typeface="Poppins" panose="00000500000000000000" pitchFamily="2" charset="0"/>
              </a:defRPr>
            </a:lvl1pPr>
          </a:lstStyle>
          <a:p>
            <a:pPr lvl="0"/>
            <a:r>
              <a:rPr lang="en-US" dirty="0"/>
              <a:t>Click to edit Master text styles</a:t>
            </a:r>
          </a:p>
        </p:txBody>
      </p:sp>
      <p:pic>
        <p:nvPicPr>
          <p:cNvPr id="40"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41"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45"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7123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p:cNvSpPr/>
          <p:nvPr userDrawn="1"/>
        </p:nvSpPr>
        <p:spPr>
          <a:xfrm>
            <a:off x="3863752" y="2228850"/>
            <a:ext cx="3609975" cy="2573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9" name="Rectangle 8"/>
          <p:cNvSpPr/>
          <p:nvPr userDrawn="1"/>
        </p:nvSpPr>
        <p:spPr>
          <a:xfrm>
            <a:off x="7692201" y="1160463"/>
            <a:ext cx="3633788" cy="3641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10" name="Rectangle 9"/>
          <p:cNvSpPr/>
          <p:nvPr userDrawn="1"/>
        </p:nvSpPr>
        <p:spPr>
          <a:xfrm>
            <a:off x="119336" y="3189288"/>
            <a:ext cx="3600450" cy="16129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dirty="0">
              <a:latin typeface="Sackers Gothic Medium" panose="02000609000000000004" pitchFamily="50" charset="0"/>
            </a:endParaRPr>
          </a:p>
        </p:txBody>
      </p:sp>
      <p:sp>
        <p:nvSpPr>
          <p:cNvPr id="54" name="Title 1"/>
          <p:cNvSpPr>
            <a:spLocks noGrp="1"/>
          </p:cNvSpPr>
          <p:nvPr>
            <p:ph type="title"/>
          </p:nvPr>
        </p:nvSpPr>
        <p:spPr>
          <a:xfrm>
            <a:off x="209410" y="3258370"/>
            <a:ext cx="3420380" cy="1476164"/>
          </a:xfrm>
        </p:spPr>
        <p:txBody>
          <a:bodyPr>
            <a:noAutofit/>
          </a:bodyPr>
          <a:lstStyle>
            <a:lvl1pPr marL="0" algn="ctr" defTabSz="457200" fontAlgn="auto">
              <a:lnSpc>
                <a:spcPct val="150000"/>
              </a:lnSpc>
              <a:spcBef>
                <a:spcPct val="0"/>
              </a:spcBef>
              <a:spcAft>
                <a:spcPts val="0"/>
              </a:spcAft>
              <a:buNone/>
              <a:defRPr lang="en-US" sz="1200" kern="0" cap="all" spc="110" dirty="0">
                <a:solidFill>
                  <a:schemeClr val="tx1"/>
                </a:solidFill>
                <a:latin typeface="Poppins" panose="00000500000000000000" pitchFamily="2" charset="0"/>
                <a:cs typeface="Poppins" panose="00000500000000000000" pitchFamily="2" charset="0"/>
              </a:defRPr>
            </a:lvl1pPr>
          </a:lstStyle>
          <a:p>
            <a:pPr lvl="0"/>
            <a:r>
              <a:rPr lang="en-US" dirty="0"/>
              <a:t>Click to edit Master title style</a:t>
            </a:r>
          </a:p>
        </p:txBody>
      </p:sp>
      <p:sp>
        <p:nvSpPr>
          <p:cNvPr id="7" name="Text Placeholder 6"/>
          <p:cNvSpPr>
            <a:spLocks noGrp="1"/>
          </p:cNvSpPr>
          <p:nvPr>
            <p:ph type="body" sz="quarter" idx="27"/>
          </p:nvPr>
        </p:nvSpPr>
        <p:spPr>
          <a:xfrm>
            <a:off x="3949477" y="2311850"/>
            <a:ext cx="3421062" cy="2422525"/>
          </a:xfrm>
        </p:spPr>
        <p:txBody>
          <a:bodyPr anchor="ctr">
            <a:normAutofit/>
          </a:bodyPr>
          <a:lstStyle>
            <a:lvl1pPr marL="0" indent="0" algn="ctr">
              <a:buNone/>
              <a:defRPr lang="en-US" sz="1200" kern="0" cap="all" spc="110" baseline="0" dirty="0">
                <a:solidFill>
                  <a:schemeClr val="tx1"/>
                </a:solidFill>
                <a:latin typeface="Poppins" panose="00000500000000000000" pitchFamily="2" charset="0"/>
                <a:ea typeface="+mj-ea"/>
                <a:cs typeface="Poppins" panose="00000500000000000000" pitchFamily="2" charset="0"/>
              </a:defRPr>
            </a:lvl1pPr>
          </a:lstStyle>
          <a:p>
            <a:pPr lvl="0"/>
            <a:endParaRPr lang="en-US" dirty="0"/>
          </a:p>
        </p:txBody>
      </p:sp>
      <p:sp>
        <p:nvSpPr>
          <p:cNvPr id="59" name="Text Placeholder 6"/>
          <p:cNvSpPr>
            <a:spLocks noGrp="1"/>
          </p:cNvSpPr>
          <p:nvPr>
            <p:ph type="body" sz="quarter" idx="28"/>
          </p:nvPr>
        </p:nvSpPr>
        <p:spPr>
          <a:xfrm>
            <a:off x="7632610" y="1232756"/>
            <a:ext cx="3421062" cy="3494827"/>
          </a:xfrm>
        </p:spPr>
        <p:txBody>
          <a:bodyPr anchor="ctr">
            <a:normAutofit/>
          </a:bodyPr>
          <a:lstStyle>
            <a:lvl1pPr marL="0" indent="0" algn="ctr">
              <a:buNone/>
              <a:defRPr lang="en-US" sz="1200" kern="0" cap="all" spc="110" baseline="0" dirty="0">
                <a:solidFill>
                  <a:schemeClr val="tx1"/>
                </a:solidFill>
                <a:latin typeface="Poppins" panose="00000500000000000000" pitchFamily="2" charset="0"/>
                <a:ea typeface="+mj-ea"/>
                <a:cs typeface="Poppins" panose="00000500000000000000" pitchFamily="2" charset="0"/>
              </a:defRPr>
            </a:lvl1pPr>
          </a:lstStyle>
          <a:p>
            <a:pPr lvl="0"/>
            <a:endParaRPr lang="en-US" dirty="0"/>
          </a:p>
        </p:txBody>
      </p:sp>
      <p:sp>
        <p:nvSpPr>
          <p:cNvPr id="61" name="Text Placeholder 52"/>
          <p:cNvSpPr>
            <a:spLocks noGrp="1"/>
          </p:cNvSpPr>
          <p:nvPr>
            <p:ph type="body" sz="quarter" idx="32"/>
          </p:nvPr>
        </p:nvSpPr>
        <p:spPr>
          <a:xfrm>
            <a:off x="119336" y="4976667"/>
            <a:ext cx="3600530" cy="360040"/>
          </a:xfrm>
        </p:spPr>
        <p:txBody>
          <a:bodyPr anchor="ctr">
            <a:normAutofit/>
          </a:bodyPr>
          <a:lstStyle>
            <a:lvl1pPr marL="0" indent="0" algn="ctr">
              <a:buNone/>
              <a:defRPr sz="1400" u="none">
                <a:latin typeface="Poppins" panose="00000500000000000000" pitchFamily="2" charset="0"/>
                <a:cs typeface="Poppins" panose="00000500000000000000" pitchFamily="2" charset="0"/>
              </a:defRPr>
            </a:lvl1pPr>
          </a:lstStyle>
          <a:p>
            <a:pPr lvl="0"/>
            <a:endParaRPr lang="en-US" dirty="0"/>
          </a:p>
        </p:txBody>
      </p:sp>
      <p:sp>
        <p:nvSpPr>
          <p:cNvPr id="62" name="Text Placeholder 52"/>
          <p:cNvSpPr>
            <a:spLocks noGrp="1"/>
          </p:cNvSpPr>
          <p:nvPr>
            <p:ph type="body" sz="quarter" idx="33"/>
          </p:nvPr>
        </p:nvSpPr>
        <p:spPr>
          <a:xfrm>
            <a:off x="3878055" y="4976667"/>
            <a:ext cx="3600530" cy="360040"/>
          </a:xfrm>
        </p:spPr>
        <p:txBody>
          <a:bodyPr anchor="ctr">
            <a:normAutofit/>
          </a:bodyPr>
          <a:lstStyle>
            <a:lvl1pPr marL="0" indent="0" algn="ctr">
              <a:buNone/>
              <a:defRPr sz="1400" u="none">
                <a:latin typeface="Poppins" panose="00000500000000000000" pitchFamily="2" charset="0"/>
                <a:cs typeface="Poppins" panose="00000500000000000000" pitchFamily="2" charset="0"/>
              </a:defRPr>
            </a:lvl1pPr>
          </a:lstStyle>
          <a:p>
            <a:pPr lvl="0"/>
            <a:endParaRPr lang="en-US" dirty="0"/>
          </a:p>
        </p:txBody>
      </p:sp>
      <p:sp>
        <p:nvSpPr>
          <p:cNvPr id="63" name="Text Placeholder 52"/>
          <p:cNvSpPr>
            <a:spLocks noGrp="1"/>
          </p:cNvSpPr>
          <p:nvPr>
            <p:ph type="body" sz="quarter" idx="34"/>
          </p:nvPr>
        </p:nvSpPr>
        <p:spPr>
          <a:xfrm>
            <a:off x="7536160" y="4976667"/>
            <a:ext cx="3600530" cy="360040"/>
          </a:xfrm>
        </p:spPr>
        <p:txBody>
          <a:bodyPr anchor="ctr">
            <a:normAutofit/>
          </a:bodyPr>
          <a:lstStyle>
            <a:lvl1pPr marL="0" indent="0" algn="ctr">
              <a:buNone/>
              <a:defRPr sz="1400" u="none">
                <a:latin typeface="Poppins" panose="00000500000000000000" pitchFamily="2" charset="0"/>
                <a:cs typeface="Poppins" panose="00000500000000000000" pitchFamily="2" charset="0"/>
              </a:defRPr>
            </a:lvl1pPr>
          </a:lstStyle>
          <a:p>
            <a:pPr lvl="0"/>
            <a:endParaRPr lang="en-US" dirty="0"/>
          </a:p>
        </p:txBody>
      </p:sp>
      <p:pic>
        <p:nvPicPr>
          <p:cNvPr id="12"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13"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17"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75925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27348" y="1052513"/>
            <a:ext cx="5400600" cy="4897437"/>
          </a:xfrm>
        </p:spPr>
        <p:txBody>
          <a:bodyPr anchor="ctr">
            <a:normAutofit/>
          </a:bodyPr>
          <a:lstStyle>
            <a:lvl1pPr marL="0" indent="0" algn="r">
              <a:lnSpc>
                <a:spcPct val="100000"/>
              </a:lnSpc>
              <a:buNone/>
              <a:defRPr sz="2800"/>
            </a:lvl1pPr>
            <a:lvl2pPr algn="r">
              <a:defRPr/>
            </a:lvl2pPr>
            <a:lvl3pPr algn="r">
              <a:defRPr/>
            </a:lvl3pPr>
            <a:lvl4pPr algn="r">
              <a:defRPr/>
            </a:lvl4pPr>
            <a:lvl5pPr algn="r">
              <a:defRPr/>
            </a:lvl5pPr>
          </a:lstStyle>
          <a:p>
            <a:pPr lvl="0"/>
            <a:r>
              <a:rPr lang="en-US" dirty="0"/>
              <a:t>Click to edit Master text styles</a:t>
            </a:r>
          </a:p>
        </p:txBody>
      </p:sp>
      <p:sp>
        <p:nvSpPr>
          <p:cNvPr id="18" name="Text Placeholder 2"/>
          <p:cNvSpPr>
            <a:spLocks noGrp="1"/>
          </p:cNvSpPr>
          <p:nvPr>
            <p:ph type="body" sz="quarter" idx="17"/>
          </p:nvPr>
        </p:nvSpPr>
        <p:spPr>
          <a:xfrm>
            <a:off x="5987988" y="1052512"/>
            <a:ext cx="5400600" cy="4897437"/>
          </a:xfrm>
        </p:spPr>
        <p:txBody>
          <a:bodyPr anchor="ctr">
            <a:normAutofit/>
          </a:bodyPr>
          <a:lstStyle>
            <a:lvl1pPr marL="0" indent="0" algn="l">
              <a:lnSpc>
                <a:spcPct val="100000"/>
              </a:lnSpc>
              <a:buNone/>
              <a:defRPr sz="2800" i="1">
                <a:solidFill>
                  <a:schemeClr val="accent1"/>
                </a:solidFill>
                <a:latin typeface="Poppins" panose="00000500000000000000" pitchFamily="2" charset="0"/>
                <a:cs typeface="Poppins" panose="00000500000000000000" pitchFamily="2" charset="0"/>
              </a:defRPr>
            </a:lvl1pPr>
            <a:lvl2pPr algn="r">
              <a:defRPr/>
            </a:lvl2pPr>
            <a:lvl3pPr algn="r">
              <a:defRPr/>
            </a:lvl3pPr>
            <a:lvl4pPr algn="r">
              <a:defRPr/>
            </a:lvl4pPr>
            <a:lvl5pPr algn="r">
              <a:defRPr/>
            </a:lvl5pPr>
          </a:lstStyle>
          <a:p>
            <a:pPr lvl="0"/>
            <a:r>
              <a:rPr lang="en-US" dirty="0"/>
              <a:t>Click to edit Master text styles</a:t>
            </a:r>
          </a:p>
        </p:txBody>
      </p:sp>
      <p:pic>
        <p:nvPicPr>
          <p:cNvPr id="5"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6"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10"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96850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Finepri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771" y="1556792"/>
            <a:ext cx="11086826" cy="4393158"/>
          </a:xfrm>
        </p:spPr>
        <p:txBody>
          <a:bodyPr numCol="2" spcCol="180000">
            <a:normAutofit/>
          </a:bodyPr>
          <a:lstStyle>
            <a:lvl1pPr marL="0" indent="0" algn="l">
              <a:lnSpc>
                <a:spcPct val="100000"/>
              </a:lnSpc>
              <a:spcBef>
                <a:spcPts val="600"/>
              </a:spcBef>
              <a:buNone/>
              <a:defRPr sz="750" u="none" baseline="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sz="quarter" idx="16"/>
          </p:nvPr>
        </p:nvSpPr>
        <p:spPr>
          <a:xfrm>
            <a:off x="371363" y="584685"/>
            <a:ext cx="11089233" cy="792087"/>
          </a:xfrm>
        </p:spPr>
        <p:txBody>
          <a:bodyPr>
            <a:normAutofit/>
          </a:bodyPr>
          <a:lstStyle>
            <a:lvl1pPr marL="0" indent="0" algn="l">
              <a:lnSpc>
                <a:spcPct val="100000"/>
              </a:lnSpc>
              <a:buNone/>
              <a:defRPr sz="2400"/>
            </a:lvl1pPr>
            <a:lvl2pPr algn="r">
              <a:defRPr/>
            </a:lvl2pPr>
            <a:lvl3pPr algn="r">
              <a:defRPr/>
            </a:lvl3pPr>
            <a:lvl4pPr algn="r">
              <a:defRPr/>
            </a:lvl4pPr>
            <a:lvl5pPr algn="r">
              <a:defRPr/>
            </a:lvl5pPr>
          </a:lstStyle>
          <a:p>
            <a:pPr lvl="0"/>
            <a:r>
              <a:rPr lang="en-US"/>
              <a:t>Click to edit Master text styles</a:t>
            </a:r>
          </a:p>
        </p:txBody>
      </p:sp>
      <p:sp>
        <p:nvSpPr>
          <p:cNvPr id="5" name="Slide Number Placeholder 5"/>
          <p:cNvSpPr>
            <a:spLocks noGrp="1"/>
          </p:cNvSpPr>
          <p:nvPr>
            <p:ph type="sldNum" sz="quarter" idx="17"/>
          </p:nvPr>
        </p:nvSpPr>
        <p:spPr>
          <a:xfrm>
            <a:off x="10989477" y="6285945"/>
            <a:ext cx="466725" cy="365125"/>
          </a:xfrm>
          <a:prstGeom prst="rect">
            <a:avLst/>
          </a:prstGeom>
        </p:spPr>
        <p:txBody>
          <a:bodyPr/>
          <a:lstStyle>
            <a:lvl1pPr>
              <a:defRPr lang="en-US"/>
            </a:lvl1pPr>
          </a:lstStyle>
          <a:p>
            <a:pPr>
              <a:defRPr/>
            </a:pPr>
            <a:fld id="{DC97D1AE-E160-4A75-99EF-033A58E0C0EF}" type="slidenum">
              <a:rPr/>
              <a:pPr>
                <a:defRPr/>
              </a:pPr>
              <a:t>‹#›</a:t>
            </a:fld>
            <a:endParaRPr/>
          </a:p>
        </p:txBody>
      </p:sp>
      <p:pic>
        <p:nvPicPr>
          <p:cNvPr id="7"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Tree>
    <p:extLst>
      <p:ext uri="{BB962C8B-B14F-4D97-AF65-F5344CB8AC3E}">
        <p14:creationId xmlns:p14="http://schemas.microsoft.com/office/powerpoint/2010/main" val="102047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Content Placeholder 2"/>
          <p:cNvSpPr>
            <a:spLocks noGrp="1"/>
          </p:cNvSpPr>
          <p:nvPr>
            <p:ph idx="12"/>
          </p:nvPr>
        </p:nvSpPr>
        <p:spPr>
          <a:xfrm>
            <a:off x="2965012" y="1623106"/>
            <a:ext cx="1078939" cy="1595344"/>
          </a:xfrm>
          <a:solidFill>
            <a:schemeClr val="bg1">
              <a:lumMod val="85000"/>
            </a:schemeClr>
          </a:solidFill>
          <a:ln w="63500">
            <a:solidFill>
              <a:schemeClr val="bg1">
                <a:lumMod val="85000"/>
              </a:schemeClr>
            </a:solidFill>
            <a:miter lim="800000"/>
          </a:ln>
        </p:spPr>
        <p:txBody>
          <a:bodyPr rtlCol="0" anchor="ctr">
            <a:normAutofit/>
          </a:bodyPr>
          <a:lstStyle>
            <a:lvl1pPr>
              <a:defRPr lang="en-US" sz="1200" u="none" kern="0" cap="all" spc="150" baseline="30000" dirty="0">
                <a:latin typeface="Sackers Heavy Gothic"/>
                <a:ea typeface="+mj-ea"/>
                <a:cs typeface="Sackers Heavy Gothic"/>
              </a:defRPr>
            </a:lvl1pPr>
          </a:lstStyle>
          <a:p>
            <a:pPr lvl="0"/>
            <a:r>
              <a:rPr lang="en-US" dirty="0"/>
              <a:t>Click to edit Master text styles</a:t>
            </a:r>
          </a:p>
        </p:txBody>
      </p:sp>
      <p:sp>
        <p:nvSpPr>
          <p:cNvPr id="12" name="Text Placeholder 16"/>
          <p:cNvSpPr>
            <a:spLocks noGrp="1"/>
          </p:cNvSpPr>
          <p:nvPr>
            <p:ph type="body" sz="quarter" idx="18"/>
          </p:nvPr>
        </p:nvSpPr>
        <p:spPr>
          <a:xfrm>
            <a:off x="2568968" y="3372147"/>
            <a:ext cx="1836204" cy="216024"/>
          </a:xfrm>
        </p:spPr>
        <p:txBody>
          <a:bodyPr>
            <a:noAutofit/>
          </a:bodyPr>
          <a:lstStyle>
            <a:lvl1pPr marL="0" indent="0" algn="ctr">
              <a:lnSpc>
                <a:spcPct val="100000"/>
              </a:lnSpc>
              <a:spcBef>
                <a:spcPts val="0"/>
              </a:spcBef>
              <a:buNone/>
              <a:defRPr sz="800" cap="all" baseline="0">
                <a:latin typeface="+mj-lt"/>
              </a:defRPr>
            </a:lvl1pPr>
          </a:lstStyle>
          <a:p>
            <a:pPr lvl="0"/>
            <a:r>
              <a:rPr lang="en-US" dirty="0"/>
              <a:t>Click to edit Master text styles</a:t>
            </a:r>
          </a:p>
        </p:txBody>
      </p:sp>
      <p:sp>
        <p:nvSpPr>
          <p:cNvPr id="33" name="Title Placeholder 1"/>
          <p:cNvSpPr>
            <a:spLocks noGrp="1"/>
          </p:cNvSpPr>
          <p:nvPr>
            <p:ph type="title"/>
          </p:nvPr>
        </p:nvSpPr>
        <p:spPr>
          <a:xfrm>
            <a:off x="371475" y="476671"/>
            <a:ext cx="11017113" cy="1116125"/>
          </a:xfrm>
          <a:prstGeom prst="rect">
            <a:avLst/>
          </a:prstGeom>
        </p:spPr>
        <p:txBody>
          <a:bodyPr rtlCol="0">
            <a:normAutofit/>
          </a:bodyPr>
          <a:lstStyle>
            <a:lvl1pPr algn="ctr">
              <a:defRPr baseline="0"/>
            </a:lvl1pPr>
          </a:lstStyle>
          <a:p>
            <a:r>
              <a:rPr lang="en-US" dirty="0"/>
              <a:t>Click to edit Master title style</a:t>
            </a:r>
          </a:p>
        </p:txBody>
      </p:sp>
      <p:sp>
        <p:nvSpPr>
          <p:cNvPr id="34" name="Text Placeholder 16"/>
          <p:cNvSpPr>
            <a:spLocks noGrp="1"/>
          </p:cNvSpPr>
          <p:nvPr>
            <p:ph type="body" sz="quarter" idx="19"/>
          </p:nvPr>
        </p:nvSpPr>
        <p:spPr>
          <a:xfrm>
            <a:off x="2568968" y="3588171"/>
            <a:ext cx="1836204" cy="344885"/>
          </a:xfrm>
        </p:spPr>
        <p:txBody>
          <a:bodyPr>
            <a:noAutofit/>
          </a:bodyPr>
          <a:lstStyle>
            <a:lvl1pPr marL="0" indent="0" algn="ctr">
              <a:lnSpc>
                <a:spcPct val="100000"/>
              </a:lnSpc>
              <a:spcBef>
                <a:spcPts val="0"/>
              </a:spcBef>
              <a:buNone/>
              <a:defRPr sz="800" b="0" i="1" cap="none" baseline="0">
                <a:solidFill>
                  <a:schemeClr val="accent1"/>
                </a:solidFill>
                <a:latin typeface="+mj-lt"/>
              </a:defRPr>
            </a:lvl1pPr>
          </a:lstStyle>
          <a:p>
            <a:pPr lvl="0"/>
            <a:r>
              <a:rPr lang="en-US"/>
              <a:t>Click to edit Master text styles</a:t>
            </a:r>
          </a:p>
        </p:txBody>
      </p:sp>
      <p:sp>
        <p:nvSpPr>
          <p:cNvPr id="35" name="Content Placeholder 2"/>
          <p:cNvSpPr>
            <a:spLocks noGrp="1"/>
          </p:cNvSpPr>
          <p:nvPr>
            <p:ph idx="20"/>
          </p:nvPr>
        </p:nvSpPr>
        <p:spPr>
          <a:xfrm>
            <a:off x="4693204" y="1623106"/>
            <a:ext cx="1078939" cy="1595344"/>
          </a:xfrm>
          <a:solidFill>
            <a:schemeClr val="bg1">
              <a:lumMod val="85000"/>
            </a:schemeClr>
          </a:solidFill>
          <a:ln w="63500">
            <a:solidFill>
              <a:schemeClr val="bg1">
                <a:lumMod val="85000"/>
              </a:schemeClr>
            </a:solidFill>
            <a:miter lim="800000"/>
          </a:ln>
        </p:spPr>
        <p:txBody>
          <a:bodyPr rtlCol="0" anchor="ctr">
            <a:normAutofit/>
          </a:bodyPr>
          <a:lstStyle>
            <a:lvl1pPr>
              <a:defRPr lang="en-US" sz="1200" u="none" kern="0" cap="all" spc="150" baseline="30000" dirty="0">
                <a:latin typeface="Sackers Heavy Gothic"/>
                <a:ea typeface="+mj-ea"/>
                <a:cs typeface="Sackers Heavy Gothic"/>
              </a:defRPr>
            </a:lvl1pPr>
          </a:lstStyle>
          <a:p>
            <a:pPr lvl="0"/>
            <a:r>
              <a:rPr lang="en-US" dirty="0"/>
              <a:t>Click to edit Master text styles</a:t>
            </a:r>
          </a:p>
        </p:txBody>
      </p:sp>
      <p:sp>
        <p:nvSpPr>
          <p:cNvPr id="36" name="Text Placeholder 16"/>
          <p:cNvSpPr>
            <a:spLocks noGrp="1"/>
          </p:cNvSpPr>
          <p:nvPr>
            <p:ph type="body" sz="quarter" idx="21"/>
          </p:nvPr>
        </p:nvSpPr>
        <p:spPr>
          <a:xfrm>
            <a:off x="4297160" y="3372147"/>
            <a:ext cx="1836204" cy="216024"/>
          </a:xfrm>
        </p:spPr>
        <p:txBody>
          <a:bodyPr>
            <a:noAutofit/>
          </a:bodyPr>
          <a:lstStyle>
            <a:lvl1pPr marL="0" indent="0" algn="ctr">
              <a:lnSpc>
                <a:spcPct val="100000"/>
              </a:lnSpc>
              <a:spcBef>
                <a:spcPts val="0"/>
              </a:spcBef>
              <a:buNone/>
              <a:defRPr sz="800" cap="all" baseline="0">
                <a:latin typeface="+mj-lt"/>
              </a:defRPr>
            </a:lvl1pPr>
          </a:lstStyle>
          <a:p>
            <a:pPr lvl="0"/>
            <a:r>
              <a:rPr lang="en-US"/>
              <a:t>Click to edit Master text styles</a:t>
            </a:r>
          </a:p>
        </p:txBody>
      </p:sp>
      <p:sp>
        <p:nvSpPr>
          <p:cNvPr id="37" name="Text Placeholder 16"/>
          <p:cNvSpPr>
            <a:spLocks noGrp="1"/>
          </p:cNvSpPr>
          <p:nvPr>
            <p:ph type="body" sz="quarter" idx="22"/>
          </p:nvPr>
        </p:nvSpPr>
        <p:spPr>
          <a:xfrm>
            <a:off x="4297160" y="3588171"/>
            <a:ext cx="1836204" cy="344885"/>
          </a:xfrm>
        </p:spPr>
        <p:txBody>
          <a:bodyPr>
            <a:noAutofit/>
          </a:bodyPr>
          <a:lstStyle>
            <a:lvl1pPr marL="0" indent="0" algn="ctr">
              <a:lnSpc>
                <a:spcPct val="100000"/>
              </a:lnSpc>
              <a:spcBef>
                <a:spcPts val="0"/>
              </a:spcBef>
              <a:buNone/>
              <a:defRPr sz="800" b="0" i="1" cap="none" baseline="0">
                <a:solidFill>
                  <a:schemeClr val="accent1"/>
                </a:solidFill>
                <a:latin typeface="+mj-lt"/>
              </a:defRPr>
            </a:lvl1pPr>
          </a:lstStyle>
          <a:p>
            <a:pPr lvl="0"/>
            <a:r>
              <a:rPr lang="en-US"/>
              <a:t>Click to edit Master text styles</a:t>
            </a:r>
          </a:p>
        </p:txBody>
      </p:sp>
      <p:sp>
        <p:nvSpPr>
          <p:cNvPr id="38" name="Content Placeholder 2"/>
          <p:cNvSpPr>
            <a:spLocks noGrp="1"/>
          </p:cNvSpPr>
          <p:nvPr>
            <p:ph idx="23"/>
          </p:nvPr>
        </p:nvSpPr>
        <p:spPr>
          <a:xfrm>
            <a:off x="6421396" y="1623106"/>
            <a:ext cx="1078939" cy="1595344"/>
          </a:xfrm>
          <a:solidFill>
            <a:schemeClr val="bg1">
              <a:lumMod val="85000"/>
            </a:schemeClr>
          </a:solidFill>
          <a:ln w="63500">
            <a:solidFill>
              <a:schemeClr val="bg1">
                <a:lumMod val="85000"/>
              </a:schemeClr>
            </a:solidFill>
            <a:miter lim="800000"/>
          </a:ln>
        </p:spPr>
        <p:txBody>
          <a:bodyPr rtlCol="0" anchor="ctr">
            <a:normAutofit/>
          </a:bodyPr>
          <a:lstStyle>
            <a:lvl1pPr>
              <a:defRPr lang="en-US" sz="1200" u="none" kern="0" cap="all" spc="150" baseline="30000" dirty="0">
                <a:latin typeface="Sackers Heavy Gothic"/>
                <a:ea typeface="+mj-ea"/>
                <a:cs typeface="Sackers Heavy Gothic"/>
              </a:defRPr>
            </a:lvl1pPr>
          </a:lstStyle>
          <a:p>
            <a:pPr lvl="0"/>
            <a:r>
              <a:rPr lang="en-US" dirty="0"/>
              <a:t>Click to edit Master text styles</a:t>
            </a:r>
          </a:p>
        </p:txBody>
      </p:sp>
      <p:sp>
        <p:nvSpPr>
          <p:cNvPr id="39" name="Text Placeholder 16"/>
          <p:cNvSpPr>
            <a:spLocks noGrp="1"/>
          </p:cNvSpPr>
          <p:nvPr>
            <p:ph type="body" sz="quarter" idx="24"/>
          </p:nvPr>
        </p:nvSpPr>
        <p:spPr>
          <a:xfrm>
            <a:off x="6025352" y="3372147"/>
            <a:ext cx="1836204" cy="216024"/>
          </a:xfrm>
        </p:spPr>
        <p:txBody>
          <a:bodyPr>
            <a:noAutofit/>
          </a:bodyPr>
          <a:lstStyle>
            <a:lvl1pPr marL="0" indent="0" algn="ctr">
              <a:lnSpc>
                <a:spcPct val="100000"/>
              </a:lnSpc>
              <a:spcBef>
                <a:spcPts val="0"/>
              </a:spcBef>
              <a:buNone/>
              <a:defRPr sz="800" cap="all" baseline="0">
                <a:latin typeface="+mj-lt"/>
              </a:defRPr>
            </a:lvl1pPr>
          </a:lstStyle>
          <a:p>
            <a:pPr lvl="0"/>
            <a:r>
              <a:rPr lang="en-US"/>
              <a:t>Click to edit Master text styles</a:t>
            </a:r>
          </a:p>
        </p:txBody>
      </p:sp>
      <p:sp>
        <p:nvSpPr>
          <p:cNvPr id="40" name="Text Placeholder 16"/>
          <p:cNvSpPr>
            <a:spLocks noGrp="1"/>
          </p:cNvSpPr>
          <p:nvPr>
            <p:ph type="body" sz="quarter" idx="25"/>
          </p:nvPr>
        </p:nvSpPr>
        <p:spPr>
          <a:xfrm>
            <a:off x="6025352" y="3588171"/>
            <a:ext cx="1836204" cy="344885"/>
          </a:xfrm>
        </p:spPr>
        <p:txBody>
          <a:bodyPr>
            <a:noAutofit/>
          </a:bodyPr>
          <a:lstStyle>
            <a:lvl1pPr marL="0" indent="0" algn="ctr">
              <a:lnSpc>
                <a:spcPct val="100000"/>
              </a:lnSpc>
              <a:spcBef>
                <a:spcPts val="0"/>
              </a:spcBef>
              <a:buNone/>
              <a:defRPr sz="800" b="0" i="1" cap="none" baseline="0">
                <a:solidFill>
                  <a:schemeClr val="accent1"/>
                </a:solidFill>
                <a:latin typeface="+mj-lt"/>
              </a:defRPr>
            </a:lvl1pPr>
          </a:lstStyle>
          <a:p>
            <a:pPr lvl="0"/>
            <a:r>
              <a:rPr lang="en-US"/>
              <a:t>Click to edit Master text styles</a:t>
            </a:r>
          </a:p>
        </p:txBody>
      </p:sp>
      <p:sp>
        <p:nvSpPr>
          <p:cNvPr id="41" name="Content Placeholder 2"/>
          <p:cNvSpPr>
            <a:spLocks noGrp="1"/>
          </p:cNvSpPr>
          <p:nvPr>
            <p:ph idx="26"/>
          </p:nvPr>
        </p:nvSpPr>
        <p:spPr>
          <a:xfrm>
            <a:off x="8149588" y="1623106"/>
            <a:ext cx="1078939" cy="1595344"/>
          </a:xfrm>
          <a:solidFill>
            <a:schemeClr val="bg1">
              <a:lumMod val="85000"/>
            </a:schemeClr>
          </a:solidFill>
          <a:ln w="63500">
            <a:solidFill>
              <a:schemeClr val="bg1">
                <a:lumMod val="85000"/>
              </a:schemeClr>
            </a:solidFill>
            <a:miter lim="800000"/>
          </a:ln>
        </p:spPr>
        <p:txBody>
          <a:bodyPr rtlCol="0" anchor="ctr">
            <a:normAutofit/>
          </a:bodyPr>
          <a:lstStyle>
            <a:lvl1pPr>
              <a:defRPr lang="en-US" sz="1200" u="none" kern="0" cap="all" spc="150" baseline="30000" dirty="0">
                <a:latin typeface="Sackers Heavy Gothic"/>
                <a:ea typeface="+mj-ea"/>
                <a:cs typeface="Sackers Heavy Gothic"/>
              </a:defRPr>
            </a:lvl1pPr>
          </a:lstStyle>
          <a:p>
            <a:pPr lvl="0"/>
            <a:r>
              <a:rPr lang="en-US" dirty="0"/>
              <a:t>Click to edit Master text styles</a:t>
            </a:r>
          </a:p>
        </p:txBody>
      </p:sp>
      <p:sp>
        <p:nvSpPr>
          <p:cNvPr id="42" name="Text Placeholder 16"/>
          <p:cNvSpPr>
            <a:spLocks noGrp="1"/>
          </p:cNvSpPr>
          <p:nvPr>
            <p:ph type="body" sz="quarter" idx="27"/>
          </p:nvPr>
        </p:nvSpPr>
        <p:spPr>
          <a:xfrm>
            <a:off x="7753544" y="3372147"/>
            <a:ext cx="1836204" cy="216024"/>
          </a:xfrm>
        </p:spPr>
        <p:txBody>
          <a:bodyPr>
            <a:noAutofit/>
          </a:bodyPr>
          <a:lstStyle>
            <a:lvl1pPr marL="0" indent="0" algn="ctr">
              <a:lnSpc>
                <a:spcPct val="100000"/>
              </a:lnSpc>
              <a:spcBef>
                <a:spcPts val="0"/>
              </a:spcBef>
              <a:buNone/>
              <a:defRPr sz="800" cap="all" baseline="0">
                <a:latin typeface="+mj-lt"/>
              </a:defRPr>
            </a:lvl1pPr>
          </a:lstStyle>
          <a:p>
            <a:pPr lvl="0"/>
            <a:r>
              <a:rPr lang="en-US"/>
              <a:t>Click to edit Master text styles</a:t>
            </a:r>
          </a:p>
        </p:txBody>
      </p:sp>
      <p:sp>
        <p:nvSpPr>
          <p:cNvPr id="43" name="Text Placeholder 16"/>
          <p:cNvSpPr>
            <a:spLocks noGrp="1"/>
          </p:cNvSpPr>
          <p:nvPr>
            <p:ph type="body" sz="quarter" idx="28"/>
          </p:nvPr>
        </p:nvSpPr>
        <p:spPr>
          <a:xfrm>
            <a:off x="7753544" y="3588171"/>
            <a:ext cx="1836204" cy="344885"/>
          </a:xfrm>
        </p:spPr>
        <p:txBody>
          <a:bodyPr>
            <a:noAutofit/>
          </a:bodyPr>
          <a:lstStyle>
            <a:lvl1pPr marL="0" indent="0" algn="ctr">
              <a:lnSpc>
                <a:spcPct val="100000"/>
              </a:lnSpc>
              <a:spcBef>
                <a:spcPts val="0"/>
              </a:spcBef>
              <a:buNone/>
              <a:defRPr sz="800" b="0" i="1" cap="none" baseline="0">
                <a:solidFill>
                  <a:schemeClr val="accent1"/>
                </a:solidFill>
                <a:latin typeface="+mj-lt"/>
              </a:defRPr>
            </a:lvl1pPr>
          </a:lstStyle>
          <a:p>
            <a:pPr lvl="0"/>
            <a:r>
              <a:rPr lang="en-US"/>
              <a:t>Click to edit Master text styles</a:t>
            </a:r>
          </a:p>
        </p:txBody>
      </p:sp>
      <p:sp>
        <p:nvSpPr>
          <p:cNvPr id="44" name="Content Placeholder 2"/>
          <p:cNvSpPr>
            <a:spLocks noGrp="1"/>
          </p:cNvSpPr>
          <p:nvPr>
            <p:ph idx="29"/>
          </p:nvPr>
        </p:nvSpPr>
        <p:spPr>
          <a:xfrm>
            <a:off x="2965012" y="3948211"/>
            <a:ext cx="1078939" cy="1595344"/>
          </a:xfrm>
          <a:solidFill>
            <a:schemeClr val="bg1">
              <a:lumMod val="85000"/>
            </a:schemeClr>
          </a:solidFill>
          <a:ln w="63500">
            <a:solidFill>
              <a:schemeClr val="bg1">
                <a:lumMod val="85000"/>
              </a:schemeClr>
            </a:solidFill>
            <a:miter lim="800000"/>
          </a:ln>
        </p:spPr>
        <p:txBody>
          <a:bodyPr rtlCol="0" anchor="ctr">
            <a:normAutofit/>
          </a:bodyPr>
          <a:lstStyle>
            <a:lvl1pPr>
              <a:defRPr lang="en-US" sz="1200" u="none" kern="0" cap="all" spc="150" baseline="30000" dirty="0">
                <a:latin typeface="Sackers Heavy Gothic"/>
                <a:ea typeface="+mj-ea"/>
                <a:cs typeface="Sackers Heavy Gothic"/>
              </a:defRPr>
            </a:lvl1pPr>
          </a:lstStyle>
          <a:p>
            <a:pPr lvl="0"/>
            <a:r>
              <a:rPr lang="en-US" dirty="0"/>
              <a:t>Click to edit Master text styles</a:t>
            </a:r>
          </a:p>
        </p:txBody>
      </p:sp>
      <p:sp>
        <p:nvSpPr>
          <p:cNvPr id="45" name="Text Placeholder 16"/>
          <p:cNvSpPr>
            <a:spLocks noGrp="1"/>
          </p:cNvSpPr>
          <p:nvPr>
            <p:ph type="body" sz="quarter" idx="30"/>
          </p:nvPr>
        </p:nvSpPr>
        <p:spPr>
          <a:xfrm>
            <a:off x="2568968" y="5697252"/>
            <a:ext cx="1836204" cy="216024"/>
          </a:xfrm>
        </p:spPr>
        <p:txBody>
          <a:bodyPr>
            <a:noAutofit/>
          </a:bodyPr>
          <a:lstStyle>
            <a:lvl1pPr marL="0" indent="0" algn="ctr">
              <a:lnSpc>
                <a:spcPct val="100000"/>
              </a:lnSpc>
              <a:spcBef>
                <a:spcPts val="0"/>
              </a:spcBef>
              <a:buNone/>
              <a:defRPr sz="800" cap="all" baseline="0">
                <a:latin typeface="+mj-lt"/>
              </a:defRPr>
            </a:lvl1pPr>
          </a:lstStyle>
          <a:p>
            <a:pPr lvl="0"/>
            <a:r>
              <a:rPr lang="en-US"/>
              <a:t>Click to edit Master text styles</a:t>
            </a:r>
          </a:p>
        </p:txBody>
      </p:sp>
      <p:sp>
        <p:nvSpPr>
          <p:cNvPr id="46" name="Text Placeholder 16"/>
          <p:cNvSpPr>
            <a:spLocks noGrp="1"/>
          </p:cNvSpPr>
          <p:nvPr>
            <p:ph type="body" sz="quarter" idx="31"/>
          </p:nvPr>
        </p:nvSpPr>
        <p:spPr>
          <a:xfrm>
            <a:off x="2568968" y="5913276"/>
            <a:ext cx="1836204" cy="432048"/>
          </a:xfrm>
        </p:spPr>
        <p:txBody>
          <a:bodyPr>
            <a:noAutofit/>
          </a:bodyPr>
          <a:lstStyle>
            <a:lvl1pPr marL="0" indent="0" algn="ctr">
              <a:lnSpc>
                <a:spcPct val="100000"/>
              </a:lnSpc>
              <a:spcBef>
                <a:spcPts val="0"/>
              </a:spcBef>
              <a:buNone/>
              <a:defRPr sz="800" b="0" i="1" cap="none" baseline="0">
                <a:solidFill>
                  <a:schemeClr val="accent1"/>
                </a:solidFill>
                <a:latin typeface="+mj-lt"/>
              </a:defRPr>
            </a:lvl1pPr>
          </a:lstStyle>
          <a:p>
            <a:pPr lvl="0"/>
            <a:r>
              <a:rPr lang="en-US"/>
              <a:t>Click to edit Master text styles</a:t>
            </a:r>
          </a:p>
        </p:txBody>
      </p:sp>
      <p:sp>
        <p:nvSpPr>
          <p:cNvPr id="47" name="Content Placeholder 2"/>
          <p:cNvSpPr>
            <a:spLocks noGrp="1"/>
          </p:cNvSpPr>
          <p:nvPr>
            <p:ph idx="32"/>
          </p:nvPr>
        </p:nvSpPr>
        <p:spPr>
          <a:xfrm>
            <a:off x="4693204" y="3948211"/>
            <a:ext cx="1078939" cy="1595344"/>
          </a:xfrm>
          <a:solidFill>
            <a:schemeClr val="bg1">
              <a:lumMod val="85000"/>
            </a:schemeClr>
          </a:solidFill>
          <a:ln w="63500">
            <a:solidFill>
              <a:schemeClr val="bg1">
                <a:lumMod val="85000"/>
              </a:schemeClr>
            </a:solidFill>
            <a:miter lim="800000"/>
          </a:ln>
        </p:spPr>
        <p:txBody>
          <a:bodyPr rtlCol="0" anchor="ctr">
            <a:normAutofit/>
          </a:bodyPr>
          <a:lstStyle>
            <a:lvl1pPr>
              <a:defRPr lang="en-US" sz="1200" u="none" kern="0" cap="all" spc="150" baseline="30000" dirty="0">
                <a:latin typeface="Sackers Heavy Gothic"/>
                <a:ea typeface="+mj-ea"/>
                <a:cs typeface="Sackers Heavy Gothic"/>
              </a:defRPr>
            </a:lvl1pPr>
          </a:lstStyle>
          <a:p>
            <a:pPr lvl="0"/>
            <a:r>
              <a:rPr lang="en-US" dirty="0"/>
              <a:t>Click to edit Master text styles</a:t>
            </a:r>
          </a:p>
        </p:txBody>
      </p:sp>
      <p:sp>
        <p:nvSpPr>
          <p:cNvPr id="48" name="Text Placeholder 16"/>
          <p:cNvSpPr>
            <a:spLocks noGrp="1"/>
          </p:cNvSpPr>
          <p:nvPr>
            <p:ph type="body" sz="quarter" idx="33"/>
          </p:nvPr>
        </p:nvSpPr>
        <p:spPr>
          <a:xfrm>
            <a:off x="4297160" y="5697252"/>
            <a:ext cx="1836204" cy="216024"/>
          </a:xfrm>
        </p:spPr>
        <p:txBody>
          <a:bodyPr>
            <a:noAutofit/>
          </a:bodyPr>
          <a:lstStyle>
            <a:lvl1pPr marL="0" indent="0" algn="ctr">
              <a:lnSpc>
                <a:spcPct val="100000"/>
              </a:lnSpc>
              <a:spcBef>
                <a:spcPts val="0"/>
              </a:spcBef>
              <a:buNone/>
              <a:defRPr sz="800" cap="all" baseline="0">
                <a:latin typeface="+mj-lt"/>
              </a:defRPr>
            </a:lvl1pPr>
          </a:lstStyle>
          <a:p>
            <a:pPr lvl="0"/>
            <a:r>
              <a:rPr lang="en-US"/>
              <a:t>Click to edit Master text styles</a:t>
            </a:r>
          </a:p>
        </p:txBody>
      </p:sp>
      <p:sp>
        <p:nvSpPr>
          <p:cNvPr id="49" name="Text Placeholder 16"/>
          <p:cNvSpPr>
            <a:spLocks noGrp="1"/>
          </p:cNvSpPr>
          <p:nvPr>
            <p:ph type="body" sz="quarter" idx="34"/>
          </p:nvPr>
        </p:nvSpPr>
        <p:spPr>
          <a:xfrm>
            <a:off x="4297160" y="5913276"/>
            <a:ext cx="1836204" cy="432048"/>
          </a:xfrm>
        </p:spPr>
        <p:txBody>
          <a:bodyPr>
            <a:noAutofit/>
          </a:bodyPr>
          <a:lstStyle>
            <a:lvl1pPr marL="0" indent="0" algn="ctr">
              <a:lnSpc>
                <a:spcPct val="100000"/>
              </a:lnSpc>
              <a:spcBef>
                <a:spcPts val="0"/>
              </a:spcBef>
              <a:buNone/>
              <a:defRPr sz="800" b="0" i="1" cap="none" baseline="0">
                <a:solidFill>
                  <a:schemeClr val="accent1"/>
                </a:solidFill>
                <a:latin typeface="+mj-lt"/>
              </a:defRPr>
            </a:lvl1pPr>
          </a:lstStyle>
          <a:p>
            <a:pPr lvl="0"/>
            <a:r>
              <a:rPr lang="en-US"/>
              <a:t>Click to edit Master text styles</a:t>
            </a:r>
          </a:p>
        </p:txBody>
      </p:sp>
      <p:sp>
        <p:nvSpPr>
          <p:cNvPr id="50" name="Content Placeholder 2"/>
          <p:cNvSpPr>
            <a:spLocks noGrp="1"/>
          </p:cNvSpPr>
          <p:nvPr>
            <p:ph idx="35"/>
          </p:nvPr>
        </p:nvSpPr>
        <p:spPr>
          <a:xfrm>
            <a:off x="6421396" y="3948211"/>
            <a:ext cx="1078939" cy="1595344"/>
          </a:xfrm>
          <a:solidFill>
            <a:schemeClr val="bg1">
              <a:lumMod val="85000"/>
            </a:schemeClr>
          </a:solidFill>
          <a:ln w="63500">
            <a:solidFill>
              <a:schemeClr val="bg1">
                <a:lumMod val="85000"/>
              </a:schemeClr>
            </a:solidFill>
            <a:miter lim="800000"/>
          </a:ln>
        </p:spPr>
        <p:txBody>
          <a:bodyPr rtlCol="0" anchor="ctr">
            <a:normAutofit/>
          </a:bodyPr>
          <a:lstStyle>
            <a:lvl1pPr>
              <a:defRPr lang="en-US" sz="1200" u="none" kern="0" cap="all" spc="150" baseline="30000" dirty="0">
                <a:latin typeface="Sackers Heavy Gothic"/>
                <a:ea typeface="+mj-ea"/>
                <a:cs typeface="Sackers Heavy Gothic"/>
              </a:defRPr>
            </a:lvl1pPr>
          </a:lstStyle>
          <a:p>
            <a:pPr lvl="0"/>
            <a:r>
              <a:rPr lang="en-US" dirty="0"/>
              <a:t>Click to edit Master text styles</a:t>
            </a:r>
          </a:p>
        </p:txBody>
      </p:sp>
      <p:sp>
        <p:nvSpPr>
          <p:cNvPr id="51" name="Text Placeholder 16"/>
          <p:cNvSpPr>
            <a:spLocks noGrp="1"/>
          </p:cNvSpPr>
          <p:nvPr>
            <p:ph type="body" sz="quarter" idx="36"/>
          </p:nvPr>
        </p:nvSpPr>
        <p:spPr>
          <a:xfrm>
            <a:off x="6025352" y="5697252"/>
            <a:ext cx="1836204" cy="216024"/>
          </a:xfrm>
        </p:spPr>
        <p:txBody>
          <a:bodyPr>
            <a:noAutofit/>
          </a:bodyPr>
          <a:lstStyle>
            <a:lvl1pPr marL="0" indent="0" algn="ctr">
              <a:lnSpc>
                <a:spcPct val="100000"/>
              </a:lnSpc>
              <a:spcBef>
                <a:spcPts val="0"/>
              </a:spcBef>
              <a:buNone/>
              <a:defRPr sz="800" cap="all" baseline="0">
                <a:latin typeface="+mj-lt"/>
              </a:defRPr>
            </a:lvl1pPr>
          </a:lstStyle>
          <a:p>
            <a:pPr lvl="0"/>
            <a:r>
              <a:rPr lang="en-US"/>
              <a:t>Click to edit Master text styles</a:t>
            </a:r>
          </a:p>
        </p:txBody>
      </p:sp>
      <p:sp>
        <p:nvSpPr>
          <p:cNvPr id="52" name="Text Placeholder 16"/>
          <p:cNvSpPr>
            <a:spLocks noGrp="1"/>
          </p:cNvSpPr>
          <p:nvPr>
            <p:ph type="body" sz="quarter" idx="37"/>
          </p:nvPr>
        </p:nvSpPr>
        <p:spPr>
          <a:xfrm>
            <a:off x="6025352" y="5913276"/>
            <a:ext cx="1836204" cy="432048"/>
          </a:xfrm>
        </p:spPr>
        <p:txBody>
          <a:bodyPr>
            <a:noAutofit/>
          </a:bodyPr>
          <a:lstStyle>
            <a:lvl1pPr marL="0" indent="0" algn="ctr">
              <a:lnSpc>
                <a:spcPct val="100000"/>
              </a:lnSpc>
              <a:spcBef>
                <a:spcPts val="0"/>
              </a:spcBef>
              <a:buNone/>
              <a:defRPr sz="800" b="0" i="1" cap="none" baseline="0">
                <a:solidFill>
                  <a:schemeClr val="accent1"/>
                </a:solidFill>
                <a:latin typeface="+mj-lt"/>
              </a:defRPr>
            </a:lvl1pPr>
          </a:lstStyle>
          <a:p>
            <a:pPr lvl="0"/>
            <a:r>
              <a:rPr lang="en-US"/>
              <a:t>Click to edit Master text styles</a:t>
            </a:r>
          </a:p>
        </p:txBody>
      </p:sp>
      <p:sp>
        <p:nvSpPr>
          <p:cNvPr id="53" name="Content Placeholder 2"/>
          <p:cNvSpPr>
            <a:spLocks noGrp="1"/>
          </p:cNvSpPr>
          <p:nvPr>
            <p:ph idx="38"/>
          </p:nvPr>
        </p:nvSpPr>
        <p:spPr>
          <a:xfrm>
            <a:off x="8149588" y="3948211"/>
            <a:ext cx="1078939" cy="1595344"/>
          </a:xfrm>
          <a:solidFill>
            <a:schemeClr val="bg1">
              <a:lumMod val="85000"/>
            </a:schemeClr>
          </a:solidFill>
          <a:ln w="63500">
            <a:solidFill>
              <a:schemeClr val="bg1">
                <a:lumMod val="85000"/>
              </a:schemeClr>
            </a:solidFill>
            <a:miter lim="800000"/>
          </a:ln>
        </p:spPr>
        <p:txBody>
          <a:bodyPr rtlCol="0" anchor="ctr">
            <a:normAutofit/>
          </a:bodyPr>
          <a:lstStyle>
            <a:lvl1pPr>
              <a:defRPr lang="en-US" sz="1200" u="none" kern="0" cap="all" spc="150" baseline="30000" dirty="0">
                <a:latin typeface="Sackers Heavy Gothic"/>
                <a:ea typeface="+mj-ea"/>
                <a:cs typeface="Sackers Heavy Gothic"/>
              </a:defRPr>
            </a:lvl1pPr>
          </a:lstStyle>
          <a:p>
            <a:pPr lvl="0"/>
            <a:r>
              <a:rPr lang="en-US" dirty="0"/>
              <a:t>Click to edit Master text styles</a:t>
            </a:r>
          </a:p>
        </p:txBody>
      </p:sp>
      <p:sp>
        <p:nvSpPr>
          <p:cNvPr id="54" name="Text Placeholder 16"/>
          <p:cNvSpPr>
            <a:spLocks noGrp="1"/>
          </p:cNvSpPr>
          <p:nvPr>
            <p:ph type="body" sz="quarter" idx="39"/>
          </p:nvPr>
        </p:nvSpPr>
        <p:spPr>
          <a:xfrm>
            <a:off x="7753544" y="5697252"/>
            <a:ext cx="1836204" cy="216024"/>
          </a:xfrm>
        </p:spPr>
        <p:txBody>
          <a:bodyPr>
            <a:noAutofit/>
          </a:bodyPr>
          <a:lstStyle>
            <a:lvl1pPr marL="0" indent="0" algn="ctr">
              <a:lnSpc>
                <a:spcPct val="100000"/>
              </a:lnSpc>
              <a:spcBef>
                <a:spcPts val="0"/>
              </a:spcBef>
              <a:buNone/>
              <a:defRPr sz="800" cap="all" baseline="0">
                <a:latin typeface="+mj-lt"/>
              </a:defRPr>
            </a:lvl1pPr>
          </a:lstStyle>
          <a:p>
            <a:pPr lvl="0"/>
            <a:r>
              <a:rPr lang="en-US"/>
              <a:t>Click to edit Master text styles</a:t>
            </a:r>
          </a:p>
        </p:txBody>
      </p:sp>
      <p:sp>
        <p:nvSpPr>
          <p:cNvPr id="55" name="Text Placeholder 16"/>
          <p:cNvSpPr>
            <a:spLocks noGrp="1"/>
          </p:cNvSpPr>
          <p:nvPr>
            <p:ph type="body" sz="quarter" idx="40"/>
          </p:nvPr>
        </p:nvSpPr>
        <p:spPr>
          <a:xfrm>
            <a:off x="7753544" y="5913276"/>
            <a:ext cx="1836204" cy="432048"/>
          </a:xfrm>
        </p:spPr>
        <p:txBody>
          <a:bodyPr>
            <a:noAutofit/>
          </a:bodyPr>
          <a:lstStyle>
            <a:lvl1pPr marL="0" indent="0" algn="ctr">
              <a:lnSpc>
                <a:spcPct val="100000"/>
              </a:lnSpc>
              <a:spcBef>
                <a:spcPts val="0"/>
              </a:spcBef>
              <a:buNone/>
              <a:defRPr sz="800" b="0" i="1" cap="none" baseline="0">
                <a:solidFill>
                  <a:schemeClr val="accent1"/>
                </a:solidFill>
                <a:latin typeface="+mj-lt"/>
              </a:defRPr>
            </a:lvl1pPr>
          </a:lstStyle>
          <a:p>
            <a:pPr lvl="0"/>
            <a:r>
              <a:rPr lang="en-US"/>
              <a:t>Click to edit Master text styles</a:t>
            </a:r>
          </a:p>
        </p:txBody>
      </p:sp>
      <p:pic>
        <p:nvPicPr>
          <p:cNvPr id="28"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29"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124;p2"/>
          <p:cNvSpPr txBox="1"/>
          <p:nvPr userDrawn="1"/>
        </p:nvSpPr>
        <p:spPr>
          <a:xfrm>
            <a:off x="2878607" y="6590793"/>
            <a:ext cx="884100" cy="26338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dirty="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dirty="0">
              <a:solidFill>
                <a:schemeClr val="dk1"/>
              </a:solidFill>
              <a:latin typeface="Poppins"/>
              <a:ea typeface="Poppins"/>
              <a:cs typeface="Poppins"/>
              <a:sym typeface="Poppins"/>
            </a:endParaRPr>
          </a:p>
        </p:txBody>
      </p:sp>
      <p:sp>
        <p:nvSpPr>
          <p:cNvPr id="8" name="Content Placeholder 7"/>
          <p:cNvSpPr>
            <a:spLocks noGrp="1"/>
          </p:cNvSpPr>
          <p:nvPr>
            <p:ph sz="quarter" idx="44"/>
          </p:nvPr>
        </p:nvSpPr>
        <p:spPr>
          <a:xfrm>
            <a:off x="947738" y="65913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6302855"/>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3771" y="1955623"/>
            <a:ext cx="11086826" cy="424732"/>
          </a:xfrm>
        </p:spPr>
        <p:txBody>
          <a:bodyPr wrap="square" rtlCol="0">
            <a:spAutoFit/>
          </a:bodyPr>
          <a:lstStyle>
            <a:lvl1pPr algn="ctr">
              <a:defRPr lang="en-US" sz="2400" cap="all" spc="500" baseline="0">
                <a:latin typeface="Poppins SemiBold" panose="00000700000000000000" pitchFamily="2" charset="0"/>
                <a:ea typeface="+mn-ea"/>
                <a:cs typeface="Poppins SemiBold" panose="00000700000000000000" pitchFamily="2" charset="0"/>
              </a:defRPr>
            </a:lvl1pPr>
          </a:lstStyle>
          <a:p>
            <a:pPr lvl="0"/>
            <a:r>
              <a:rPr lang="en-US" dirty="0"/>
              <a:t>Click to edit Master title style</a:t>
            </a:r>
          </a:p>
        </p:txBody>
      </p:sp>
      <p:sp>
        <p:nvSpPr>
          <p:cNvPr id="3" name="Text Placeholder 2"/>
          <p:cNvSpPr>
            <a:spLocks noGrp="1"/>
          </p:cNvSpPr>
          <p:nvPr>
            <p:ph type="body" idx="1"/>
          </p:nvPr>
        </p:nvSpPr>
        <p:spPr>
          <a:xfrm>
            <a:off x="373770" y="2701132"/>
            <a:ext cx="11086827" cy="3248818"/>
          </a:xfrm>
        </p:spPr>
        <p:txBody>
          <a:bodyPr>
            <a:normAutofit/>
          </a:bodyPr>
          <a:lstStyle>
            <a:lvl1pPr marL="0" indent="0" algn="ctr">
              <a:lnSpc>
                <a:spcPct val="120000"/>
              </a:lnSpc>
              <a:spcBef>
                <a:spcPts val="600"/>
              </a:spcBef>
              <a:buNone/>
              <a:defRPr sz="1800" u="none" baseline="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6"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7"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24;p2"/>
          <p:cNvSpPr txBox="1"/>
          <p:nvPr userDrawn="1"/>
        </p:nvSpPr>
        <p:spPr>
          <a:xfrm>
            <a:off x="3005254" y="6630653"/>
            <a:ext cx="884100" cy="18272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dirty="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dirty="0">
              <a:solidFill>
                <a:schemeClr val="dk1"/>
              </a:solidFill>
              <a:latin typeface="Poppins"/>
              <a:ea typeface="Poppins"/>
              <a:cs typeface="Poppins"/>
              <a:sym typeface="Poppins"/>
            </a:endParaRPr>
          </a:p>
        </p:txBody>
      </p:sp>
      <p:sp>
        <p:nvSpPr>
          <p:cNvPr id="11"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1982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sp>
        <p:nvSpPr>
          <p:cNvPr id="5" name="Rectangle 4"/>
          <p:cNvSpPr/>
          <p:nvPr userDrawn="1"/>
        </p:nvSpPr>
        <p:spPr>
          <a:xfrm>
            <a:off x="6096000" y="0"/>
            <a:ext cx="5257800" cy="6821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2" name="Title 1"/>
          <p:cNvSpPr>
            <a:spLocks noGrp="1"/>
          </p:cNvSpPr>
          <p:nvPr>
            <p:ph type="title"/>
          </p:nvPr>
        </p:nvSpPr>
        <p:spPr>
          <a:xfrm>
            <a:off x="371475" y="800707"/>
            <a:ext cx="5364485" cy="1007455"/>
          </a:xfrm>
          <a:noFill/>
          <a:ln>
            <a:noFill/>
          </a:ln>
          <a:extLst>
            <a:ext uri="{909E8E84-426E-40dd-AFC4-6F175D3DCCD1}"/>
            <a:ext uri="{91240B29-F687-4f45-9708-019B960494DF}"/>
          </a:extLst>
        </p:spPr>
        <p:txBody>
          <a:bodyPr>
            <a:noAutofit/>
          </a:bodyPr>
          <a:lstStyle>
            <a:lvl1pPr>
              <a:spcAft>
                <a:spcPts val="0"/>
              </a:spcAft>
              <a:defRPr lang="en-US" sz="2400" baseline="0" dirty="0">
                <a:latin typeface="Poppins SemiBold" panose="00000700000000000000" pitchFamily="2" charset="0"/>
                <a:ea typeface="MS PGothic" panose="020B0600070205080204" pitchFamily="34" charset="-128"/>
                <a:cs typeface="Poppins SemiBold" panose="00000700000000000000" pitchFamily="2" charset="0"/>
              </a:defRPr>
            </a:lvl1pPr>
          </a:lstStyle>
          <a:p>
            <a:pPr lvl="0"/>
            <a:r>
              <a:rPr lang="en-US" dirty="0"/>
              <a:t>Click to edit Master title style</a:t>
            </a:r>
          </a:p>
        </p:txBody>
      </p:sp>
      <p:sp>
        <p:nvSpPr>
          <p:cNvPr id="3" name="Content Placeholder 2"/>
          <p:cNvSpPr>
            <a:spLocks noGrp="1"/>
          </p:cNvSpPr>
          <p:nvPr>
            <p:ph idx="1"/>
          </p:nvPr>
        </p:nvSpPr>
        <p:spPr>
          <a:xfrm>
            <a:off x="371475" y="2060848"/>
            <a:ext cx="5364485" cy="3889102"/>
          </a:xfrm>
        </p:spPr>
        <p:txBody>
          <a:bodyPr>
            <a:normAutofit/>
          </a:bodyPr>
          <a:lstStyle>
            <a:lvl1pPr marL="228594" indent="-228594">
              <a:buClr>
                <a:schemeClr val="accent1"/>
              </a:buClr>
              <a:buFont typeface="HelveticaNeueLT Pro 45 Lt" panose="020B0403020202020204" pitchFamily="34" charset="0"/>
              <a:buChar char="-"/>
              <a:defRPr sz="1800"/>
            </a:lvl1pPr>
            <a:lvl2pPr marL="685783" indent="-228594">
              <a:buClr>
                <a:schemeClr val="accent1"/>
              </a:buClr>
              <a:buFont typeface="HelveticaNeueLT Pro 45 Lt" panose="020B0403020202020204" pitchFamily="34" charset="0"/>
              <a:buChar char="-"/>
              <a:defRPr sz="1800"/>
            </a:lvl2pPr>
            <a:lvl3pPr marL="1142971" indent="-228594">
              <a:buClr>
                <a:schemeClr val="accent1"/>
              </a:buClr>
              <a:buFont typeface="HelveticaNeueLT Pro 45 Lt" panose="020B0403020202020204" pitchFamily="34" charset="0"/>
              <a:buChar char="-"/>
              <a:defRPr sz="1800"/>
            </a:lvl3pPr>
            <a:lvl4pPr marL="1600160" indent="-228594">
              <a:buClr>
                <a:schemeClr val="accent1"/>
              </a:buClr>
              <a:buFont typeface="HelveticaNeueLT Pro 45 Lt" panose="020B0403020202020204" pitchFamily="34" charset="0"/>
              <a:buChar char="-"/>
              <a:defRPr sz="1800"/>
            </a:lvl4pPr>
            <a:lvl5pPr marL="2057349" indent="-228594">
              <a:buClr>
                <a:schemeClr val="accent1"/>
              </a:buClr>
              <a:buFont typeface="HelveticaNeueLT Pro 45 Lt" panose="020B0403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2"/>
          </p:nvPr>
        </p:nvSpPr>
        <p:spPr>
          <a:xfrm>
            <a:off x="6096000" y="0"/>
            <a:ext cx="5436604" cy="6858000"/>
          </a:xfrm>
        </p:spPr>
        <p:txBody>
          <a:bodyPr rtlCol="0" anchor="ctr">
            <a:normAutofit/>
          </a:bodyPr>
          <a:lstStyle>
            <a:lvl1pPr>
              <a:defRPr lang="en-US" sz="1200" u="none" kern="0" cap="all" spc="200" baseline="30000" dirty="0">
                <a:latin typeface="Sackers Heavy Gothic"/>
                <a:ea typeface="+mj-ea"/>
                <a:cs typeface="Sackers Heavy Gothic"/>
              </a:defRPr>
            </a:lvl1pPr>
          </a:lstStyle>
          <a:p>
            <a:pPr lvl="0"/>
            <a:endParaRPr lang="en-US" dirty="0"/>
          </a:p>
        </p:txBody>
      </p:sp>
      <p:pic>
        <p:nvPicPr>
          <p:cNvPr id="7"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8"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13"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7921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sp>
        <p:nvSpPr>
          <p:cNvPr id="5" name="Rectangle 4"/>
          <p:cNvSpPr/>
          <p:nvPr userDrawn="1"/>
        </p:nvSpPr>
        <p:spPr>
          <a:xfrm>
            <a:off x="4362450" y="0"/>
            <a:ext cx="7098146" cy="6821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10" name="Content Placeholder 2"/>
          <p:cNvSpPr>
            <a:spLocks noGrp="1"/>
          </p:cNvSpPr>
          <p:nvPr>
            <p:ph idx="12"/>
          </p:nvPr>
        </p:nvSpPr>
        <p:spPr>
          <a:xfrm>
            <a:off x="4367808" y="0"/>
            <a:ext cx="7164796" cy="6858000"/>
          </a:xfrm>
        </p:spPr>
        <p:txBody>
          <a:bodyPr rtlCol="0" anchor="ctr">
            <a:normAutofit/>
          </a:bodyPr>
          <a:lstStyle>
            <a:lvl1pPr>
              <a:defRPr lang="en-US" sz="1200" u="none" kern="0" cap="all" spc="200" baseline="30000" dirty="0">
                <a:latin typeface="Sackers Heavy Gothic"/>
                <a:ea typeface="+mj-ea"/>
                <a:cs typeface="Sackers Heavy Gothic"/>
              </a:defRPr>
            </a:lvl1pPr>
          </a:lstStyle>
          <a:p>
            <a:pPr lvl="0"/>
            <a:endParaRPr lang="en-US" dirty="0"/>
          </a:p>
        </p:txBody>
      </p:sp>
      <p:sp>
        <p:nvSpPr>
          <p:cNvPr id="8" name="Title 1"/>
          <p:cNvSpPr>
            <a:spLocks noGrp="1"/>
          </p:cNvSpPr>
          <p:nvPr>
            <p:ph type="title"/>
          </p:nvPr>
        </p:nvSpPr>
        <p:spPr>
          <a:xfrm>
            <a:off x="371475" y="332657"/>
            <a:ext cx="3672297" cy="1475506"/>
          </a:xfrm>
          <a:noFill/>
          <a:ln>
            <a:noFill/>
          </a:ln>
          <a:extLst>
            <a:ext uri="{909E8E84-426E-40dd-AFC4-6F175D3DCCD1}"/>
            <a:ext uri="{91240B29-F687-4f45-9708-019B960494DF}"/>
          </a:extLst>
        </p:spPr>
        <p:txBody>
          <a:bodyPr>
            <a:noAutofit/>
          </a:bodyPr>
          <a:lstStyle>
            <a:lvl1pPr>
              <a:spcAft>
                <a:spcPts val="0"/>
              </a:spcAft>
              <a:defRPr lang="en-US" sz="2400" baseline="0" dirty="0">
                <a:latin typeface="Poppins SemiBold" panose="00000700000000000000" pitchFamily="2" charset="0"/>
                <a:ea typeface="MS PGothic" panose="020B0600070205080204" pitchFamily="34" charset="-128"/>
                <a:cs typeface="Poppins SemiBold" panose="00000700000000000000" pitchFamily="2" charset="0"/>
              </a:defRPr>
            </a:lvl1pPr>
          </a:lstStyle>
          <a:p>
            <a:pPr lvl="0"/>
            <a:r>
              <a:rPr lang="en-US" dirty="0"/>
              <a:t>Click to edit Master title style</a:t>
            </a:r>
          </a:p>
        </p:txBody>
      </p:sp>
      <p:sp>
        <p:nvSpPr>
          <p:cNvPr id="11" name="Content Placeholder 2"/>
          <p:cNvSpPr>
            <a:spLocks noGrp="1"/>
          </p:cNvSpPr>
          <p:nvPr>
            <p:ph idx="1"/>
          </p:nvPr>
        </p:nvSpPr>
        <p:spPr>
          <a:xfrm>
            <a:off x="371475" y="2060848"/>
            <a:ext cx="3672297" cy="3889102"/>
          </a:xfrm>
        </p:spPr>
        <p:txBody>
          <a:bodyPr>
            <a:normAutofit/>
          </a:bodyPr>
          <a:lstStyle>
            <a:lvl1pPr marL="228594" indent="-228594">
              <a:buClr>
                <a:schemeClr val="accent1"/>
              </a:buClr>
              <a:buFont typeface="HelveticaNeueLT Pro 45 Lt" panose="020B0403020202020204" pitchFamily="34" charset="0"/>
              <a:buChar char="-"/>
              <a:defRPr sz="1800"/>
            </a:lvl1pPr>
            <a:lvl2pPr marL="685783" indent="-228594">
              <a:buClr>
                <a:schemeClr val="accent1"/>
              </a:buClr>
              <a:buFont typeface="HelveticaNeueLT Pro 45 Lt" panose="020B0403020202020204" pitchFamily="34" charset="0"/>
              <a:buChar char="-"/>
              <a:defRPr sz="1800"/>
            </a:lvl2pPr>
            <a:lvl3pPr marL="1142971" indent="-228594">
              <a:buClr>
                <a:schemeClr val="accent1"/>
              </a:buClr>
              <a:buFont typeface="HelveticaNeueLT Pro 45 Lt" panose="020B0403020202020204" pitchFamily="34" charset="0"/>
              <a:buChar char="-"/>
              <a:defRPr sz="1800"/>
            </a:lvl3pPr>
            <a:lvl4pPr marL="1600160" indent="-228594">
              <a:buClr>
                <a:schemeClr val="accent1"/>
              </a:buClr>
              <a:buFont typeface="HelveticaNeueLT Pro 45 Lt" panose="020B0403020202020204" pitchFamily="34" charset="0"/>
              <a:buChar char="-"/>
              <a:defRPr sz="1800"/>
            </a:lvl4pPr>
            <a:lvl5pPr marL="2057349" indent="-228594">
              <a:buClr>
                <a:schemeClr val="accent1"/>
              </a:buClr>
              <a:buFont typeface="HelveticaNeueLT Pro 45 Lt" panose="020B0403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9"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15"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580901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Fullscreen">
    <p:spTree>
      <p:nvGrpSpPr>
        <p:cNvPr id="1" name=""/>
        <p:cNvGrpSpPr/>
        <p:nvPr/>
      </p:nvGrpSpPr>
      <p:grpSpPr>
        <a:xfrm>
          <a:off x="0" y="0"/>
          <a:ext cx="0" cy="0"/>
          <a:chOff x="0" y="0"/>
          <a:chExt cx="0" cy="0"/>
        </a:xfrm>
      </p:grpSpPr>
      <p:sp>
        <p:nvSpPr>
          <p:cNvPr id="3" name="Rectangle 2"/>
          <p:cNvSpPr/>
          <p:nvPr userDrawn="1"/>
        </p:nvSpPr>
        <p:spPr>
          <a:xfrm>
            <a:off x="0" y="0"/>
            <a:ext cx="11460596" cy="6821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p>
        </p:txBody>
      </p:sp>
      <p:sp>
        <p:nvSpPr>
          <p:cNvPr id="12" name="Content Placeholder 2"/>
          <p:cNvSpPr>
            <a:spLocks noGrp="1"/>
          </p:cNvSpPr>
          <p:nvPr>
            <p:ph idx="1"/>
          </p:nvPr>
        </p:nvSpPr>
        <p:spPr>
          <a:xfrm>
            <a:off x="1" y="0"/>
            <a:ext cx="11532603" cy="6858000"/>
          </a:xfrm>
        </p:spPr>
        <p:txBody>
          <a:bodyPr rtlCol="0" anchor="ctr">
            <a:normAutofit/>
          </a:bodyPr>
          <a:lstStyle>
            <a:lvl1pPr>
              <a:defRPr lang="en-US" sz="1200" u="none" kern="0" cap="all" spc="200" baseline="30000" dirty="0">
                <a:latin typeface="Sackers Heavy Gothic"/>
                <a:ea typeface="+mj-ea"/>
                <a:cs typeface="Sackers Heavy Gothic"/>
              </a:defRPr>
            </a:lvl1pPr>
          </a:lstStyle>
          <a:p>
            <a:pPr lvl="0"/>
            <a:endParaRPr lang="en-US" dirty="0"/>
          </a:p>
        </p:txBody>
      </p:sp>
      <p:pic>
        <p:nvPicPr>
          <p:cNvPr id="5"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6"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10"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3450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al Title and Content">
    <p:spTree>
      <p:nvGrpSpPr>
        <p:cNvPr id="1" name=""/>
        <p:cNvGrpSpPr/>
        <p:nvPr/>
      </p:nvGrpSpPr>
      <p:grpSpPr>
        <a:xfrm>
          <a:off x="0" y="0"/>
          <a:ext cx="0" cy="0"/>
          <a:chOff x="0" y="0"/>
          <a:chExt cx="0" cy="0"/>
        </a:xfrm>
      </p:grpSpPr>
      <p:sp>
        <p:nvSpPr>
          <p:cNvPr id="7" name="Text Placeholder 2"/>
          <p:cNvSpPr>
            <a:spLocks noGrp="1"/>
          </p:cNvSpPr>
          <p:nvPr>
            <p:ph type="body" sz="quarter" idx="16"/>
          </p:nvPr>
        </p:nvSpPr>
        <p:spPr>
          <a:xfrm>
            <a:off x="914400" y="584685"/>
            <a:ext cx="10582200" cy="972108"/>
          </a:xfrm>
        </p:spPr>
        <p:txBody>
          <a:bodyPr>
            <a:normAutofit/>
          </a:bodyPr>
          <a:lstStyle>
            <a:lvl1pPr marL="0" indent="0" algn="l">
              <a:lnSpc>
                <a:spcPct val="100000"/>
              </a:lnSpc>
              <a:buNone/>
              <a:defRPr sz="2400"/>
            </a:lvl1pPr>
            <a:lvl2pPr algn="r">
              <a:defRPr/>
            </a:lvl2pPr>
            <a:lvl3pPr algn="r">
              <a:defRPr/>
            </a:lvl3pPr>
            <a:lvl4pPr algn="r">
              <a:defRPr/>
            </a:lvl4pPr>
            <a:lvl5pPr algn="r">
              <a:defRPr/>
            </a:lvl5pPr>
          </a:lstStyle>
          <a:p>
            <a:pPr lvl="0"/>
            <a:r>
              <a:rPr lang="en-US"/>
              <a:t>Click to edit Master text styles</a:t>
            </a:r>
          </a:p>
        </p:txBody>
      </p:sp>
      <p:sp>
        <p:nvSpPr>
          <p:cNvPr id="8" name="Text Placeholder 3"/>
          <p:cNvSpPr>
            <a:spLocks noGrp="1"/>
          </p:cNvSpPr>
          <p:nvPr>
            <p:ph type="body" sz="quarter" idx="17"/>
          </p:nvPr>
        </p:nvSpPr>
        <p:spPr>
          <a:xfrm>
            <a:off x="278605" y="484188"/>
            <a:ext cx="585929" cy="585928"/>
          </a:xfrm>
          <a:solidFill>
            <a:schemeClr val="tx1"/>
          </a:solidFill>
        </p:spPr>
        <p:txBody>
          <a:bodyPr anchor="ctr">
            <a:normAutofit/>
          </a:bodyPr>
          <a:lstStyle>
            <a:lvl1pPr marL="0" indent="0" algn="ctr">
              <a:buNone/>
              <a:defRPr sz="3000">
                <a:solidFill>
                  <a:schemeClr val="bg1"/>
                </a:solidFill>
                <a:latin typeface="MillerBanner Italic" panose="02000503080000020003" pitchFamily="2" charset="0"/>
              </a:defRPr>
            </a:lvl1pPr>
          </a:lstStyle>
          <a:p>
            <a:pPr lvl="0"/>
            <a:r>
              <a:rPr lang="en-US"/>
              <a:t>Click to edit Master text styles</a:t>
            </a:r>
          </a:p>
        </p:txBody>
      </p:sp>
      <p:sp>
        <p:nvSpPr>
          <p:cNvPr id="11" name="Content Placeholder 2"/>
          <p:cNvSpPr>
            <a:spLocks noGrp="1"/>
          </p:cNvSpPr>
          <p:nvPr>
            <p:ph idx="1"/>
          </p:nvPr>
        </p:nvSpPr>
        <p:spPr>
          <a:xfrm>
            <a:off x="371475" y="1772816"/>
            <a:ext cx="7128681" cy="4177134"/>
          </a:xfrm>
        </p:spPr>
        <p:txBody>
          <a:bodyPr>
            <a:normAutofit/>
          </a:bodyPr>
          <a:lstStyle>
            <a:lvl1pPr marL="228594" indent="-228594">
              <a:buClr>
                <a:schemeClr val="accent1"/>
              </a:buClr>
              <a:buFont typeface="HelveticaNeueLT Pro 45 Lt" panose="020B0403020202020204" pitchFamily="34" charset="0"/>
              <a:buChar char="-"/>
              <a:defRPr sz="1800"/>
            </a:lvl1pPr>
            <a:lvl2pPr marL="685783" indent="-228594">
              <a:buClr>
                <a:schemeClr val="accent1"/>
              </a:buClr>
              <a:buFont typeface="HelveticaNeueLT Pro 45 Lt" panose="020B0403020202020204" pitchFamily="34" charset="0"/>
              <a:buChar char="-"/>
              <a:defRPr sz="1800"/>
            </a:lvl2pPr>
            <a:lvl3pPr marL="1142971" indent="-228594">
              <a:buClr>
                <a:schemeClr val="accent1"/>
              </a:buClr>
              <a:buFont typeface="HelveticaNeueLT Pro 45 Lt" panose="020B0403020202020204" pitchFamily="34" charset="0"/>
              <a:buChar char="-"/>
              <a:defRPr sz="1800"/>
            </a:lvl3pPr>
            <a:lvl4pPr marL="1600160" indent="-228594">
              <a:buClr>
                <a:schemeClr val="accent1"/>
              </a:buClr>
              <a:buFont typeface="HelveticaNeueLT Pro 45 Lt" panose="020B0403020202020204" pitchFamily="34" charset="0"/>
              <a:buChar char="-"/>
              <a:defRPr sz="1800"/>
            </a:lvl4pPr>
            <a:lvl5pPr marL="2057349" indent="-228594">
              <a:buClr>
                <a:schemeClr val="accent1"/>
              </a:buClr>
              <a:buFont typeface="HelveticaNeueLT Pro 45 Lt" panose="020B0403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6"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13"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2075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entred Tile Only">
    <p:spTree>
      <p:nvGrpSpPr>
        <p:cNvPr id="1" name=""/>
        <p:cNvGrpSpPr/>
        <p:nvPr/>
      </p:nvGrpSpPr>
      <p:grpSpPr>
        <a:xfrm>
          <a:off x="0" y="0"/>
          <a:ext cx="0" cy="0"/>
          <a:chOff x="0" y="0"/>
          <a:chExt cx="0" cy="0"/>
        </a:xfrm>
      </p:grpSpPr>
      <p:sp>
        <p:nvSpPr>
          <p:cNvPr id="33" name="Title Placeholder 1"/>
          <p:cNvSpPr>
            <a:spLocks noGrp="1"/>
          </p:cNvSpPr>
          <p:nvPr>
            <p:ph type="title"/>
          </p:nvPr>
        </p:nvSpPr>
        <p:spPr>
          <a:xfrm>
            <a:off x="371475" y="476671"/>
            <a:ext cx="11125125" cy="1116125"/>
          </a:xfrm>
          <a:prstGeom prst="rect">
            <a:avLst/>
          </a:prstGeom>
        </p:spPr>
        <p:txBody>
          <a:bodyPr rtlCol="0">
            <a:normAutofit/>
          </a:bodyPr>
          <a:lstStyle>
            <a:lvl1pPr algn="ctr">
              <a:defRPr baseline="0"/>
            </a:lvl1pPr>
          </a:lstStyle>
          <a:p>
            <a:r>
              <a:rPr lang="en-US" dirty="0"/>
              <a:t>Click to edit Master title style</a:t>
            </a:r>
          </a:p>
        </p:txBody>
      </p:sp>
      <p:pic>
        <p:nvPicPr>
          <p:cNvPr id="4"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5"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9"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88424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harts">
    <p:spTree>
      <p:nvGrpSpPr>
        <p:cNvPr id="1" name=""/>
        <p:cNvGrpSpPr/>
        <p:nvPr/>
      </p:nvGrpSpPr>
      <p:grpSpPr>
        <a:xfrm>
          <a:off x="0" y="0"/>
          <a:ext cx="0" cy="0"/>
          <a:chOff x="0" y="0"/>
          <a:chExt cx="0" cy="0"/>
        </a:xfrm>
      </p:grpSpPr>
      <p:sp>
        <p:nvSpPr>
          <p:cNvPr id="9" name="Rectangle 8"/>
          <p:cNvSpPr/>
          <p:nvPr userDrawn="1"/>
        </p:nvSpPr>
        <p:spPr>
          <a:xfrm>
            <a:off x="6275389" y="873125"/>
            <a:ext cx="5281190" cy="827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latin typeface="Sackers Gothic Medium" panose="02000609000000000004" pitchFamily="50" charset="0"/>
            </a:endParaRPr>
          </a:p>
        </p:txBody>
      </p:sp>
      <p:sp>
        <p:nvSpPr>
          <p:cNvPr id="10" name="Rectangle 9"/>
          <p:cNvSpPr/>
          <p:nvPr userDrawn="1"/>
        </p:nvSpPr>
        <p:spPr>
          <a:xfrm>
            <a:off x="371475" y="873125"/>
            <a:ext cx="5545138" cy="174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latin typeface="Sackers Gothic Medium" panose="02000609000000000004" pitchFamily="50" charset="0"/>
            </a:endParaRPr>
          </a:p>
        </p:txBody>
      </p:sp>
      <p:sp>
        <p:nvSpPr>
          <p:cNvPr id="11" name="Rectangle 10"/>
          <p:cNvSpPr/>
          <p:nvPr userDrawn="1"/>
        </p:nvSpPr>
        <p:spPr>
          <a:xfrm>
            <a:off x="6275389" y="1790700"/>
            <a:ext cx="5281190"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40" eaLnBrk="1" fontAlgn="auto" hangingPunct="1">
              <a:spcBef>
                <a:spcPts val="0"/>
              </a:spcBef>
              <a:spcAft>
                <a:spcPts val="0"/>
              </a:spcAft>
              <a:defRPr/>
            </a:pPr>
            <a:endParaRPr lang="en-US">
              <a:latin typeface="Sackers Gothic Medium" panose="02000609000000000004" pitchFamily="50" charset="0"/>
            </a:endParaRPr>
          </a:p>
        </p:txBody>
      </p:sp>
      <p:cxnSp>
        <p:nvCxnSpPr>
          <p:cNvPr id="12" name="Straight Connector 11"/>
          <p:cNvCxnSpPr/>
          <p:nvPr userDrawn="1"/>
        </p:nvCxnSpPr>
        <p:spPr>
          <a:xfrm>
            <a:off x="371475" y="3284538"/>
            <a:ext cx="55800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61100" y="3284538"/>
            <a:ext cx="52954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7"/>
          </p:nvPr>
        </p:nvSpPr>
        <p:spPr>
          <a:xfrm>
            <a:off x="6402389" y="962980"/>
            <a:ext cx="5058208" cy="647700"/>
          </a:xfrm>
        </p:spPr>
        <p:txBody>
          <a:bodyPr anchor="ctr">
            <a:normAutofit/>
          </a:bodyPr>
          <a:lstStyle>
            <a:lvl1pPr marL="0" indent="0" algn="ctr">
              <a:buNone/>
              <a:defRPr lang="en-US" sz="1400" kern="0" cap="all" spc="110" dirty="0">
                <a:solidFill>
                  <a:schemeClr val="tx1"/>
                </a:solidFill>
                <a:latin typeface="Poppins" panose="00000500000000000000" pitchFamily="2" charset="0"/>
                <a:ea typeface="+mj-ea"/>
                <a:cs typeface="Poppins" panose="00000500000000000000" pitchFamily="2" charset="0"/>
              </a:defRPr>
            </a:lvl1pPr>
          </a:lstStyle>
          <a:p>
            <a:pPr lvl="0"/>
            <a:endParaRPr lang="en-US" dirty="0"/>
          </a:p>
        </p:txBody>
      </p:sp>
      <p:sp>
        <p:nvSpPr>
          <p:cNvPr id="2" name="Title 1"/>
          <p:cNvSpPr>
            <a:spLocks noGrp="1"/>
          </p:cNvSpPr>
          <p:nvPr>
            <p:ph type="title"/>
          </p:nvPr>
        </p:nvSpPr>
        <p:spPr>
          <a:xfrm>
            <a:off x="479376" y="962680"/>
            <a:ext cx="5328591" cy="1566417"/>
          </a:xfrm>
        </p:spPr>
        <p:txBody>
          <a:bodyPr>
            <a:noAutofit/>
          </a:bodyPr>
          <a:lstStyle>
            <a:lvl1pPr algn="ctr">
              <a:defRPr lang="en-US" sz="1400" kern="0" cap="all" spc="110" dirty="0">
                <a:solidFill>
                  <a:schemeClr val="bg1"/>
                </a:solidFill>
                <a:latin typeface="Poppins" panose="00000500000000000000" pitchFamily="2" charset="0"/>
                <a:cs typeface="Poppins" panose="00000500000000000000" pitchFamily="2" charset="0"/>
              </a:defRPr>
            </a:lvl1pPr>
          </a:lstStyle>
          <a:p>
            <a:pPr lvl="0"/>
            <a:r>
              <a:rPr lang="en-US" dirty="0"/>
              <a:t>Click to edit Master title style</a:t>
            </a:r>
          </a:p>
        </p:txBody>
      </p:sp>
      <p:sp>
        <p:nvSpPr>
          <p:cNvPr id="7" name="Chart Placeholder 6"/>
          <p:cNvSpPr>
            <a:spLocks noGrp="1"/>
          </p:cNvSpPr>
          <p:nvPr>
            <p:ph type="chart" sz="quarter" idx="12"/>
          </p:nvPr>
        </p:nvSpPr>
        <p:spPr>
          <a:xfrm>
            <a:off x="371475" y="3392996"/>
            <a:ext cx="5545138" cy="2556954"/>
          </a:xfrm>
        </p:spPr>
        <p:txBody>
          <a:bodyPr rtlCol="0" anchor="ctr">
            <a:normAutofit/>
          </a:bodyPr>
          <a:lstStyle>
            <a:lvl1pPr marL="0" indent="0" algn="ctr">
              <a:buNone/>
              <a:defRPr sz="1600">
                <a:latin typeface="+mn-lt"/>
              </a:defRPr>
            </a:lvl1pPr>
          </a:lstStyle>
          <a:p>
            <a:pPr lvl="0"/>
            <a:endParaRPr lang="en-US" noProof="0" dirty="0"/>
          </a:p>
        </p:txBody>
      </p:sp>
      <p:sp>
        <p:nvSpPr>
          <p:cNvPr id="16" name="Chart Placeholder 6"/>
          <p:cNvSpPr>
            <a:spLocks noGrp="1"/>
          </p:cNvSpPr>
          <p:nvPr>
            <p:ph type="chart" sz="quarter" idx="13"/>
          </p:nvPr>
        </p:nvSpPr>
        <p:spPr>
          <a:xfrm>
            <a:off x="6276020" y="3384250"/>
            <a:ext cx="5280559" cy="2556954"/>
          </a:xfrm>
        </p:spPr>
        <p:txBody>
          <a:bodyPr rtlCol="0" anchor="ctr">
            <a:normAutofit/>
          </a:bodyPr>
          <a:lstStyle>
            <a:lvl1pPr marL="0" indent="0" algn="ctr">
              <a:buNone/>
              <a:defRPr sz="1600">
                <a:latin typeface="+mn-lt"/>
              </a:defRPr>
            </a:lvl1pPr>
          </a:lstStyle>
          <a:p>
            <a:pPr lvl="0"/>
            <a:endParaRPr lang="en-US" noProof="0" dirty="0"/>
          </a:p>
        </p:txBody>
      </p:sp>
      <p:sp>
        <p:nvSpPr>
          <p:cNvPr id="6" name="Text Placeholder 5"/>
          <p:cNvSpPr>
            <a:spLocks noGrp="1"/>
          </p:cNvSpPr>
          <p:nvPr>
            <p:ph type="body" sz="quarter" idx="14"/>
          </p:nvPr>
        </p:nvSpPr>
        <p:spPr>
          <a:xfrm>
            <a:off x="385763" y="2672916"/>
            <a:ext cx="5530850" cy="540134"/>
          </a:xfrm>
        </p:spPr>
        <p:txBody>
          <a:bodyPr anchor="b">
            <a:normAutofit/>
          </a:bodyPr>
          <a:lstStyle>
            <a:lvl1pPr marL="0" indent="0" algn="ctr">
              <a:buNone/>
              <a:defRPr sz="900" b="1" i="0" cap="all" baseline="0">
                <a:latin typeface="Poppins" panose="00000500000000000000" pitchFamily="2" charset="0"/>
                <a:cs typeface="Poppins" panose="00000500000000000000" pitchFamily="2" charset="0"/>
              </a:defRPr>
            </a:lvl1pPr>
          </a:lstStyle>
          <a:p>
            <a:pPr lvl="0"/>
            <a:r>
              <a:rPr lang="en-US" dirty="0"/>
              <a:t>Click to edit Master text styles</a:t>
            </a:r>
          </a:p>
        </p:txBody>
      </p:sp>
      <p:sp>
        <p:nvSpPr>
          <p:cNvPr id="19" name="Text Placeholder 4"/>
          <p:cNvSpPr>
            <a:spLocks noGrp="1"/>
          </p:cNvSpPr>
          <p:nvPr>
            <p:ph type="body" sz="quarter" idx="18"/>
          </p:nvPr>
        </p:nvSpPr>
        <p:spPr>
          <a:xfrm>
            <a:off x="6416200" y="1881211"/>
            <a:ext cx="5044397" cy="647700"/>
          </a:xfrm>
        </p:spPr>
        <p:txBody>
          <a:bodyPr anchor="ctr">
            <a:normAutofit/>
          </a:bodyPr>
          <a:lstStyle>
            <a:lvl1pPr marL="0" indent="0" algn="ctr">
              <a:buNone/>
              <a:defRPr lang="en-US" sz="1400" kern="0" cap="all" spc="110" dirty="0">
                <a:solidFill>
                  <a:schemeClr val="tx1"/>
                </a:solidFill>
                <a:latin typeface="Poppins" panose="00000500000000000000" pitchFamily="2" charset="0"/>
                <a:ea typeface="+mj-ea"/>
                <a:cs typeface="Poppins" panose="00000500000000000000" pitchFamily="2" charset="0"/>
              </a:defRPr>
            </a:lvl1pPr>
          </a:lstStyle>
          <a:p>
            <a:pPr lvl="0"/>
            <a:endParaRPr lang="en-US" dirty="0"/>
          </a:p>
        </p:txBody>
      </p:sp>
      <p:sp>
        <p:nvSpPr>
          <p:cNvPr id="20" name="Text Placeholder 5"/>
          <p:cNvSpPr>
            <a:spLocks noGrp="1"/>
          </p:cNvSpPr>
          <p:nvPr>
            <p:ph type="body" sz="quarter" idx="19"/>
          </p:nvPr>
        </p:nvSpPr>
        <p:spPr>
          <a:xfrm>
            <a:off x="6276020" y="2672916"/>
            <a:ext cx="5280559" cy="540134"/>
          </a:xfrm>
        </p:spPr>
        <p:txBody>
          <a:bodyPr anchor="b">
            <a:normAutofit/>
          </a:bodyPr>
          <a:lstStyle>
            <a:lvl1pPr marL="0" indent="0" algn="ctr">
              <a:buNone/>
              <a:defRPr sz="900" b="1" i="0" cap="all" baseline="0">
                <a:latin typeface="Poppins" panose="00000500000000000000" pitchFamily="2" charset="0"/>
                <a:cs typeface="Poppins" panose="00000500000000000000" pitchFamily="2" charset="0"/>
              </a:defRPr>
            </a:lvl1pPr>
          </a:lstStyle>
          <a:p>
            <a:pPr lvl="0"/>
            <a:r>
              <a:rPr lang="en-US" dirty="0"/>
              <a:t>Click to edit Master text styles</a:t>
            </a:r>
          </a:p>
        </p:txBody>
      </p:sp>
      <p:pic>
        <p:nvPicPr>
          <p:cNvPr id="17" name="Google Shape;11;p11"/>
          <p:cNvPicPr preferRelativeResize="0"/>
          <p:nvPr userDrawn="1"/>
        </p:nvPicPr>
        <p:blipFill rotWithShape="1">
          <a:blip r:embed="rId2">
            <a:alphaModFix/>
          </a:blip>
          <a:srcRect/>
          <a:stretch/>
        </p:blipFill>
        <p:spPr>
          <a:xfrm rot="-5400000">
            <a:off x="8549688" y="3219639"/>
            <a:ext cx="6642973" cy="411900"/>
          </a:xfrm>
          <a:prstGeom prst="rect">
            <a:avLst/>
          </a:prstGeom>
          <a:noFill/>
          <a:ln>
            <a:noFill/>
          </a:ln>
        </p:spPr>
      </p:pic>
      <p:sp>
        <p:nvSpPr>
          <p:cNvPr id="18" name="Google Shape;121;p2"/>
          <p:cNvSpPr/>
          <p:nvPr userDrawn="1"/>
        </p:nvSpPr>
        <p:spPr>
          <a:xfrm rot="5400000">
            <a:off x="425475" y="6597805"/>
            <a:ext cx="278700" cy="2298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123;p2"/>
          <p:cNvSpPr/>
          <p:nvPr userDrawn="1"/>
        </p:nvSpPr>
        <p:spPr>
          <a:xfrm rot="5400000">
            <a:off x="2658012" y="6594600"/>
            <a:ext cx="281700" cy="2325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124;p2"/>
          <p:cNvSpPr txBox="1"/>
          <p:nvPr userDrawn="1"/>
        </p:nvSpPr>
        <p:spPr>
          <a:xfrm>
            <a:off x="3005254" y="6694523"/>
            <a:ext cx="884100" cy="5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a:solidFill>
                  <a:srgbClr val="000000"/>
                </a:solidFill>
                <a:latin typeface="Poppins"/>
                <a:ea typeface="Poppins"/>
                <a:cs typeface="Poppins"/>
                <a:sym typeface="Poppins"/>
              </a:rPr>
              <a:t>PAGE </a:t>
            </a:r>
            <a:fld id="{00000000-1234-1234-1234-123412341234}" type="slidenum">
              <a:rPr lang="en-AU" sz="800">
                <a:solidFill>
                  <a:srgbClr val="000000"/>
                </a:solidFill>
                <a:latin typeface="Poppins"/>
                <a:ea typeface="Poppins"/>
                <a:cs typeface="Poppins"/>
                <a:sym typeface="Poppins"/>
              </a:rPr>
              <a:t>‹#›</a:t>
            </a:fld>
            <a:endParaRPr sz="800">
              <a:solidFill>
                <a:schemeClr val="dk1"/>
              </a:solidFill>
              <a:latin typeface="Poppins"/>
              <a:ea typeface="Poppins"/>
              <a:cs typeface="Poppins"/>
              <a:sym typeface="Poppins"/>
            </a:endParaRPr>
          </a:p>
        </p:txBody>
      </p:sp>
      <p:sp>
        <p:nvSpPr>
          <p:cNvPr id="24" name="Google Shape;125;p2"/>
          <p:cNvSpPr/>
          <p:nvPr userDrawn="1"/>
        </p:nvSpPr>
        <p:spPr>
          <a:xfrm rot="5400000">
            <a:off x="3876575" y="6597382"/>
            <a:ext cx="279000" cy="230100"/>
          </a:xfrm>
          <a:prstGeom prst="rect">
            <a:avLst/>
          </a:prstGeom>
          <a:solidFill>
            <a:srgbClr val="E951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1970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365125"/>
            <a:ext cx="114490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825625"/>
            <a:ext cx="114490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Lst>
  <p:hf hdr="0"/>
  <p:txStyles>
    <p:titleStyle>
      <a:lvl1pPr algn="l" defTabSz="912813" rtl="0" eaLnBrk="0" fontAlgn="base" hangingPunct="0">
        <a:lnSpc>
          <a:spcPct val="90000"/>
        </a:lnSpc>
        <a:spcBef>
          <a:spcPct val="0"/>
        </a:spcBef>
        <a:spcAft>
          <a:spcPct val="0"/>
        </a:spcAft>
        <a:defRPr sz="3200" kern="1200">
          <a:solidFill>
            <a:schemeClr val="tx1"/>
          </a:solidFill>
          <a:latin typeface="+mn-lt"/>
          <a:ea typeface="+mj-ea"/>
          <a:cs typeface="+mj-cs"/>
        </a:defRPr>
      </a:lvl1pPr>
      <a:lvl2pPr algn="l" defTabSz="912813" rtl="0" eaLnBrk="0" fontAlgn="base" hangingPunct="0">
        <a:lnSpc>
          <a:spcPct val="90000"/>
        </a:lnSpc>
        <a:spcBef>
          <a:spcPct val="0"/>
        </a:spcBef>
        <a:spcAft>
          <a:spcPct val="0"/>
        </a:spcAft>
        <a:defRPr sz="3200">
          <a:solidFill>
            <a:schemeClr val="tx1"/>
          </a:solidFill>
          <a:latin typeface="MillerBanner Roman" panose="02000503080000020003" pitchFamily="50" charset="0"/>
        </a:defRPr>
      </a:lvl2pPr>
      <a:lvl3pPr algn="l" defTabSz="912813" rtl="0" eaLnBrk="0" fontAlgn="base" hangingPunct="0">
        <a:lnSpc>
          <a:spcPct val="90000"/>
        </a:lnSpc>
        <a:spcBef>
          <a:spcPct val="0"/>
        </a:spcBef>
        <a:spcAft>
          <a:spcPct val="0"/>
        </a:spcAft>
        <a:defRPr sz="3200">
          <a:solidFill>
            <a:schemeClr val="tx1"/>
          </a:solidFill>
          <a:latin typeface="MillerBanner Roman" panose="02000503080000020003" pitchFamily="50" charset="0"/>
        </a:defRPr>
      </a:lvl3pPr>
      <a:lvl4pPr algn="l" defTabSz="912813" rtl="0" eaLnBrk="0" fontAlgn="base" hangingPunct="0">
        <a:lnSpc>
          <a:spcPct val="90000"/>
        </a:lnSpc>
        <a:spcBef>
          <a:spcPct val="0"/>
        </a:spcBef>
        <a:spcAft>
          <a:spcPct val="0"/>
        </a:spcAft>
        <a:defRPr sz="3200">
          <a:solidFill>
            <a:schemeClr val="tx1"/>
          </a:solidFill>
          <a:latin typeface="MillerBanner Roman" panose="02000503080000020003" pitchFamily="50" charset="0"/>
        </a:defRPr>
      </a:lvl4pPr>
      <a:lvl5pPr algn="l" defTabSz="912813" rtl="0" eaLnBrk="0" fontAlgn="base" hangingPunct="0">
        <a:lnSpc>
          <a:spcPct val="90000"/>
        </a:lnSpc>
        <a:spcBef>
          <a:spcPct val="0"/>
        </a:spcBef>
        <a:spcAft>
          <a:spcPct val="0"/>
        </a:spcAft>
        <a:defRPr sz="3200">
          <a:solidFill>
            <a:schemeClr val="tx1"/>
          </a:solidFill>
          <a:latin typeface="MillerBanner Roman" panose="02000503080000020003" pitchFamily="50" charset="0"/>
        </a:defRPr>
      </a:lvl5pPr>
      <a:lvl6pPr marL="457200" algn="l" defTabSz="912813" rtl="0" fontAlgn="base">
        <a:lnSpc>
          <a:spcPct val="90000"/>
        </a:lnSpc>
        <a:spcBef>
          <a:spcPct val="0"/>
        </a:spcBef>
        <a:spcAft>
          <a:spcPct val="0"/>
        </a:spcAft>
        <a:defRPr sz="3200">
          <a:solidFill>
            <a:schemeClr val="tx1"/>
          </a:solidFill>
          <a:latin typeface="MillerBanner Roman" panose="02000503080000020003" pitchFamily="50" charset="0"/>
        </a:defRPr>
      </a:lvl6pPr>
      <a:lvl7pPr marL="914400" algn="l" defTabSz="912813" rtl="0" fontAlgn="base">
        <a:lnSpc>
          <a:spcPct val="90000"/>
        </a:lnSpc>
        <a:spcBef>
          <a:spcPct val="0"/>
        </a:spcBef>
        <a:spcAft>
          <a:spcPct val="0"/>
        </a:spcAft>
        <a:defRPr sz="3200">
          <a:solidFill>
            <a:schemeClr val="tx1"/>
          </a:solidFill>
          <a:latin typeface="MillerBanner Roman" panose="02000503080000020003" pitchFamily="50" charset="0"/>
        </a:defRPr>
      </a:lvl7pPr>
      <a:lvl8pPr marL="1371600" algn="l" defTabSz="912813" rtl="0" fontAlgn="base">
        <a:lnSpc>
          <a:spcPct val="90000"/>
        </a:lnSpc>
        <a:spcBef>
          <a:spcPct val="0"/>
        </a:spcBef>
        <a:spcAft>
          <a:spcPct val="0"/>
        </a:spcAft>
        <a:defRPr sz="3200">
          <a:solidFill>
            <a:schemeClr val="tx1"/>
          </a:solidFill>
          <a:latin typeface="MillerBanner Roman" panose="02000503080000020003" pitchFamily="50" charset="0"/>
        </a:defRPr>
      </a:lvl8pPr>
      <a:lvl9pPr marL="1828800" algn="l" defTabSz="912813" rtl="0" fontAlgn="base">
        <a:lnSpc>
          <a:spcPct val="90000"/>
        </a:lnSpc>
        <a:spcBef>
          <a:spcPct val="0"/>
        </a:spcBef>
        <a:spcAft>
          <a:spcPct val="0"/>
        </a:spcAft>
        <a:defRPr sz="3200">
          <a:solidFill>
            <a:schemeClr val="tx1"/>
          </a:solidFill>
          <a:latin typeface="MillerBanner Roman" panose="02000503080000020003" pitchFamily="50" charset="0"/>
        </a:defRPr>
      </a:lvl9pPr>
    </p:titleStyle>
    <p:bodyStyle>
      <a:lvl1pPr marL="227013" indent="-227013" algn="l" defTabSz="912813" rtl="0" eaLnBrk="0" fontAlgn="base" hangingPunct="0">
        <a:lnSpc>
          <a:spcPct val="90000"/>
        </a:lnSpc>
        <a:spcBef>
          <a:spcPts val="1000"/>
        </a:spcBef>
        <a:spcAft>
          <a:spcPct val="0"/>
        </a:spcAft>
        <a:buClr>
          <a:schemeClr val="accent1"/>
        </a:buClr>
        <a:buSzPct val="70000"/>
        <a:buFont typeface="MillerBanner Bold" pitchFamily="2" charset="0"/>
        <a:buChar char="̄"/>
        <a:defRPr sz="21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Clr>
          <a:schemeClr val="accent1"/>
        </a:buClr>
        <a:buSzPct val="70000"/>
        <a:buFont typeface="MillerBanner Bold" pitchFamily="2" charset="0"/>
        <a:buChar char="̄"/>
        <a:defRPr sz="21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Clr>
          <a:schemeClr val="accent1"/>
        </a:buClr>
        <a:buSzPct val="70000"/>
        <a:buFont typeface="MillerBanner Bold" pitchFamily="2" charset="0"/>
        <a:buChar char="̄"/>
        <a:defRPr sz="21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Clr>
          <a:schemeClr val="accent1"/>
        </a:buClr>
        <a:buSzPct val="70000"/>
        <a:buFont typeface="MillerBanner Bold" pitchFamily="2" charset="0"/>
        <a:buChar char="̄"/>
        <a:defRPr sz="21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Clr>
          <a:schemeClr val="accent1"/>
        </a:buClr>
        <a:buSzPct val="70000"/>
        <a:buFont typeface="MillerBanner Bold" pitchFamily="2" charset="0"/>
        <a:buChar char="̄"/>
        <a:defRPr sz="21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DSVoperations@myer.com.au" TargetMode="External"/><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mailto:onlinepromotions@myer.com"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9516" y="3046370"/>
            <a:ext cx="6336704" cy="3816214"/>
          </a:xfrm>
        </p:spPr>
        <p:txBody>
          <a:bodyPr/>
          <a:lstStyle/>
          <a:p>
            <a:r>
              <a:rPr lang="en-AU" sz="6000" dirty="0"/>
              <a:t>Loading Online Promotions into PEP</a:t>
            </a:r>
          </a:p>
        </p:txBody>
      </p:sp>
    </p:spTree>
    <p:extLst>
      <p:ext uri="{BB962C8B-B14F-4D97-AF65-F5344CB8AC3E}">
        <p14:creationId xmlns:p14="http://schemas.microsoft.com/office/powerpoint/2010/main" val="205740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3" name="TextBox 2">
            <a:extLst>
              <a:ext uri="{FF2B5EF4-FFF2-40B4-BE49-F238E27FC236}">
                <a16:creationId xmlns:a16="http://schemas.microsoft.com/office/drawing/2014/main" id="{AC19DFB4-59AD-47CA-EE3D-42006C8F4FB9}"/>
              </a:ext>
            </a:extLst>
          </p:cNvPr>
          <p:cNvSpPr txBox="1"/>
          <p:nvPr/>
        </p:nvSpPr>
        <p:spPr>
          <a:xfrm>
            <a:off x="779930" y="268941"/>
            <a:ext cx="9789458" cy="369332"/>
          </a:xfrm>
          <a:prstGeom prst="rect">
            <a:avLst/>
          </a:prstGeom>
          <a:noFill/>
        </p:spPr>
        <p:txBody>
          <a:bodyPr wrap="square" rtlCol="0">
            <a:spAutoFit/>
          </a:bodyPr>
          <a:lstStyle/>
          <a:p>
            <a:pPr defTabSz="457200" eaLnBrk="1" fontAlgn="auto" hangingPunct="1">
              <a:spcBef>
                <a:spcPts val="0"/>
              </a:spcBef>
              <a:spcAft>
                <a:spcPts val="0"/>
              </a:spcAft>
            </a:pPr>
            <a:r>
              <a:rPr lang="en-US" b="1" dirty="0">
                <a:solidFill>
                  <a:srgbClr val="000000"/>
                </a:solidFill>
                <a:latin typeface="Calibri" panose="020F0502020204030204"/>
              </a:rPr>
              <a:t>EXAMPLE OF HOW PRICING WILL BE DISPLAYED:</a:t>
            </a:r>
            <a:endParaRPr lang="en-AU" b="1" dirty="0">
              <a:solidFill>
                <a:srgbClr val="000000"/>
              </a:solidFill>
              <a:latin typeface="Calibri" panose="020F0502020204030204"/>
            </a:endParaRPr>
          </a:p>
        </p:txBody>
      </p:sp>
      <p:pic>
        <p:nvPicPr>
          <p:cNvPr id="4" name="Picture 3">
            <a:extLst>
              <a:ext uri="{FF2B5EF4-FFF2-40B4-BE49-F238E27FC236}">
                <a16:creationId xmlns:a16="http://schemas.microsoft.com/office/drawing/2014/main" id="{4D1F453D-16B3-D859-C0C0-85A138628E61}"/>
              </a:ext>
            </a:extLst>
          </p:cNvPr>
          <p:cNvPicPr>
            <a:picLocks noChangeAspect="1"/>
          </p:cNvPicPr>
          <p:nvPr/>
        </p:nvPicPr>
        <p:blipFill>
          <a:blip r:embed="rId2"/>
          <a:stretch>
            <a:fillRect/>
          </a:stretch>
        </p:blipFill>
        <p:spPr>
          <a:xfrm>
            <a:off x="122937" y="892617"/>
            <a:ext cx="3701019" cy="5357316"/>
          </a:xfrm>
          <a:prstGeom prst="rect">
            <a:avLst/>
          </a:prstGeom>
        </p:spPr>
      </p:pic>
      <p:cxnSp>
        <p:nvCxnSpPr>
          <p:cNvPr id="7" name="Straight Arrow Connector 6">
            <a:extLst>
              <a:ext uri="{FF2B5EF4-FFF2-40B4-BE49-F238E27FC236}">
                <a16:creationId xmlns:a16="http://schemas.microsoft.com/office/drawing/2014/main" id="{5883019A-3D8F-D100-6317-15F3B0D477C7}"/>
              </a:ext>
            </a:extLst>
          </p:cNvPr>
          <p:cNvCxnSpPr>
            <a:cxnSpLocks/>
          </p:cNvCxnSpPr>
          <p:nvPr/>
        </p:nvCxnSpPr>
        <p:spPr>
          <a:xfrm flipV="1">
            <a:off x="4152220" y="2804746"/>
            <a:ext cx="321792" cy="121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065880-B419-C146-A983-6ACA7FCCB821}"/>
              </a:ext>
            </a:extLst>
          </p:cNvPr>
          <p:cNvCxnSpPr>
            <a:cxnSpLocks/>
          </p:cNvCxnSpPr>
          <p:nvPr/>
        </p:nvCxnSpPr>
        <p:spPr>
          <a:xfrm>
            <a:off x="3215680" y="2816932"/>
            <a:ext cx="2520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EE7640D-270A-6594-6303-28C12ED0FE8E}"/>
              </a:ext>
            </a:extLst>
          </p:cNvPr>
          <p:cNvSpPr txBox="1"/>
          <p:nvPr/>
        </p:nvSpPr>
        <p:spPr>
          <a:xfrm>
            <a:off x="3412597" y="2600908"/>
            <a:ext cx="838719" cy="584775"/>
          </a:xfrm>
          <a:prstGeom prst="rect">
            <a:avLst/>
          </a:prstGeom>
          <a:noFill/>
        </p:spPr>
        <p:txBody>
          <a:bodyPr wrap="square" rtlCol="0">
            <a:spAutoFit/>
          </a:bodyPr>
          <a:lstStyle/>
          <a:p>
            <a:r>
              <a:rPr lang="en-AU" sz="1600" dirty="0">
                <a:solidFill>
                  <a:srgbClr val="FF0000"/>
                </a:solidFill>
                <a:latin typeface="Mangal Pro" panose="00000500000000000000" pitchFamily="2" charset="0"/>
                <a:cs typeface="Mangal Pro" panose="00000500000000000000" pitchFamily="2" charset="0"/>
              </a:rPr>
              <a:t>PLP to PDP</a:t>
            </a:r>
          </a:p>
        </p:txBody>
      </p:sp>
      <p:pic>
        <p:nvPicPr>
          <p:cNvPr id="16" name="Picture 15">
            <a:extLst>
              <a:ext uri="{FF2B5EF4-FFF2-40B4-BE49-F238E27FC236}">
                <a16:creationId xmlns:a16="http://schemas.microsoft.com/office/drawing/2014/main" id="{CB833564-C2CC-7A39-DD22-B620DBF8979B}"/>
              </a:ext>
            </a:extLst>
          </p:cNvPr>
          <p:cNvPicPr>
            <a:picLocks noChangeAspect="1"/>
          </p:cNvPicPr>
          <p:nvPr/>
        </p:nvPicPr>
        <p:blipFill>
          <a:blip r:embed="rId3"/>
          <a:stretch>
            <a:fillRect/>
          </a:stretch>
        </p:blipFill>
        <p:spPr>
          <a:xfrm>
            <a:off x="4474012" y="580480"/>
            <a:ext cx="7169916" cy="5527178"/>
          </a:xfrm>
          <a:prstGeom prst="rect">
            <a:avLst/>
          </a:prstGeom>
        </p:spPr>
      </p:pic>
    </p:spTree>
    <p:extLst>
      <p:ext uri="{BB962C8B-B14F-4D97-AF65-F5344CB8AC3E}">
        <p14:creationId xmlns:p14="http://schemas.microsoft.com/office/powerpoint/2010/main" val="267645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2253CC3-C95A-D71B-0075-D0C8CE61E3DE}"/>
              </a:ext>
            </a:extLst>
          </p:cNvPr>
          <p:cNvPicPr>
            <a:picLocks noChangeAspect="1"/>
          </p:cNvPicPr>
          <p:nvPr/>
        </p:nvPicPr>
        <p:blipFill>
          <a:blip r:embed="rId2"/>
          <a:stretch>
            <a:fillRect/>
          </a:stretch>
        </p:blipFill>
        <p:spPr>
          <a:xfrm>
            <a:off x="207460" y="2994473"/>
            <a:ext cx="11417040" cy="941416"/>
          </a:xfrm>
          <a:prstGeom prst="rect">
            <a:avLst/>
          </a:prstGeom>
        </p:spPr>
      </p:pic>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4" name="Title 1">
            <a:extLst>
              <a:ext uri="{FF2B5EF4-FFF2-40B4-BE49-F238E27FC236}">
                <a16:creationId xmlns:a16="http://schemas.microsoft.com/office/drawing/2014/main" id="{9B36CACC-948D-4060-FC2C-95822F044E4B}"/>
              </a:ext>
            </a:extLst>
          </p:cNvPr>
          <p:cNvSpPr txBox="1">
            <a:spLocks/>
          </p:cNvSpPr>
          <p:nvPr/>
        </p:nvSpPr>
        <p:spPr>
          <a:xfrm>
            <a:off x="504442" y="83444"/>
            <a:ext cx="6603740" cy="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Light" panose="020F0302020204030204"/>
                <a:ea typeface="+mj-ea"/>
                <a:cs typeface="+mj-cs"/>
              </a:rPr>
              <a:t>Applying</a:t>
            </a:r>
            <a:r>
              <a:rPr kumimoji="0" lang="en-US" sz="4400" b="1" i="0" u="none" strike="noStrike" kern="1200" cap="none" spc="0" normalizeH="0" baseline="0" noProof="0">
                <a:ln>
                  <a:noFill/>
                </a:ln>
                <a:solidFill>
                  <a:srgbClr val="000000"/>
                </a:solidFill>
                <a:effectLst/>
                <a:uLnTx/>
                <a:uFillTx/>
                <a:latin typeface="Calibri Light" panose="020F0302020204030204"/>
                <a:ea typeface="+mj-ea"/>
                <a:cs typeface="+mj-cs"/>
              </a:rPr>
              <a:t> a simple promotion</a:t>
            </a:r>
            <a:endParaRPr kumimoji="0" lang="en-US" sz="44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7" name="TextBox 6">
            <a:extLst>
              <a:ext uri="{FF2B5EF4-FFF2-40B4-BE49-F238E27FC236}">
                <a16:creationId xmlns:a16="http://schemas.microsoft.com/office/drawing/2014/main" id="{E9DF264F-56E7-A365-D776-6778AA4273E4}"/>
              </a:ext>
            </a:extLst>
          </p:cNvPr>
          <p:cNvSpPr txBox="1"/>
          <p:nvPr/>
        </p:nvSpPr>
        <p:spPr>
          <a:xfrm>
            <a:off x="504442" y="956726"/>
            <a:ext cx="11187250" cy="791435"/>
          </a:xfrm>
          <a:prstGeom prst="rect">
            <a:avLst/>
          </a:prstGeom>
          <a:noFill/>
        </p:spPr>
        <p:txBody>
          <a:bodyPr wrap="square" rtlCol="0">
            <a:spAutoFit/>
          </a:bodyPr>
          <a:lstStyle/>
          <a:p>
            <a:pPr defTabSz="457200" eaLnBrk="1" fontAlgn="auto" hangingPunct="1">
              <a:lnSpc>
                <a:spcPct val="110000"/>
              </a:lnSpc>
              <a:spcBef>
                <a:spcPts val="0"/>
              </a:spcBef>
              <a:spcAft>
                <a:spcPts val="0"/>
              </a:spcAft>
            </a:pPr>
            <a:r>
              <a:rPr lang="en-AU" sz="1400" dirty="0">
                <a:solidFill>
                  <a:srgbClr val="000000"/>
                </a:solidFill>
                <a:latin typeface="Calibri" panose="020F0502020204030204"/>
                <a:ea typeface="Helvetica Neue" panose="02000403000000020004" pitchFamily="2" charset="0"/>
                <a:cs typeface="Calibri" panose="020F0502020204030204" pitchFamily="34" charset="0"/>
              </a:rPr>
              <a:t>To apply a simple promotion, you must load into the ‘promotion columns’ and import the file into PEP 48 hours prior to go live (5 days prior for major events such as ‘Mid-Season Sale’). Simple promotions need their promotional price outlined for it to appear accurately online, otherwise it will appear as a full price item.</a:t>
            </a:r>
          </a:p>
        </p:txBody>
      </p:sp>
      <p:grpSp>
        <p:nvGrpSpPr>
          <p:cNvPr id="9" name="Group 8">
            <a:extLst>
              <a:ext uri="{FF2B5EF4-FFF2-40B4-BE49-F238E27FC236}">
                <a16:creationId xmlns:a16="http://schemas.microsoft.com/office/drawing/2014/main" id="{44F33D19-1D4E-D1D7-E1D0-659D98F29957}"/>
              </a:ext>
            </a:extLst>
          </p:cNvPr>
          <p:cNvGrpSpPr/>
          <p:nvPr/>
        </p:nvGrpSpPr>
        <p:grpSpPr>
          <a:xfrm>
            <a:off x="1902208" y="1957045"/>
            <a:ext cx="1904104" cy="784688"/>
            <a:chOff x="1979407" y="1237916"/>
            <a:chExt cx="1904104" cy="784688"/>
          </a:xfrm>
        </p:grpSpPr>
        <p:sp>
          <p:nvSpPr>
            <p:cNvPr id="10" name="Google Shape;880;p108">
              <a:extLst>
                <a:ext uri="{FF2B5EF4-FFF2-40B4-BE49-F238E27FC236}">
                  <a16:creationId xmlns:a16="http://schemas.microsoft.com/office/drawing/2014/main" id="{A96FC9F4-7907-6DA0-9BD8-D67F60322AAC}"/>
                </a:ext>
              </a:extLst>
            </p:cNvPr>
            <p:cNvSpPr/>
            <p:nvPr/>
          </p:nvSpPr>
          <p:spPr>
            <a:xfrm>
              <a:off x="1979407" y="1237916"/>
              <a:ext cx="1904104"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11" name="TextBox 10">
              <a:extLst>
                <a:ext uri="{FF2B5EF4-FFF2-40B4-BE49-F238E27FC236}">
                  <a16:creationId xmlns:a16="http://schemas.microsoft.com/office/drawing/2014/main" id="{E60011CC-DDCA-D702-C207-704EE9F07226}"/>
                </a:ext>
              </a:extLst>
            </p:cNvPr>
            <p:cNvSpPr txBox="1"/>
            <p:nvPr/>
          </p:nvSpPr>
          <p:spPr>
            <a:xfrm>
              <a:off x="2192159" y="1360865"/>
              <a:ext cx="1617647" cy="523220"/>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Fill in the promotional price </a:t>
              </a:r>
            </a:p>
          </p:txBody>
        </p:sp>
      </p:grpSp>
      <p:grpSp>
        <p:nvGrpSpPr>
          <p:cNvPr id="12" name="Group 11">
            <a:extLst>
              <a:ext uri="{FF2B5EF4-FFF2-40B4-BE49-F238E27FC236}">
                <a16:creationId xmlns:a16="http://schemas.microsoft.com/office/drawing/2014/main" id="{C2C90C07-024D-B99B-61AD-B7A508447C59}"/>
              </a:ext>
            </a:extLst>
          </p:cNvPr>
          <p:cNvGrpSpPr/>
          <p:nvPr/>
        </p:nvGrpSpPr>
        <p:grpSpPr>
          <a:xfrm>
            <a:off x="2923783" y="2693917"/>
            <a:ext cx="194887" cy="914681"/>
            <a:chOff x="2675106" y="1738327"/>
            <a:chExt cx="194887" cy="914681"/>
          </a:xfrm>
        </p:grpSpPr>
        <p:cxnSp>
          <p:nvCxnSpPr>
            <p:cNvPr id="13" name="Straight Connector 12">
              <a:extLst>
                <a:ext uri="{FF2B5EF4-FFF2-40B4-BE49-F238E27FC236}">
                  <a16:creationId xmlns:a16="http://schemas.microsoft.com/office/drawing/2014/main" id="{24F042B6-8F00-EB0F-E5A5-93E027312524}"/>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14" name="Oval 13">
              <a:extLst>
                <a:ext uri="{FF2B5EF4-FFF2-40B4-BE49-F238E27FC236}">
                  <a16:creationId xmlns:a16="http://schemas.microsoft.com/office/drawing/2014/main" id="{DF5D88AC-0B73-4FFA-CFBE-FB1CE33B1B7F}"/>
                </a:ext>
              </a:extLst>
            </p:cNvPr>
            <p:cNvSpPr/>
            <p:nvPr/>
          </p:nvSpPr>
          <p:spPr>
            <a:xfrm>
              <a:off x="2768865" y="2558444"/>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8" name="Group 17">
            <a:extLst>
              <a:ext uri="{FF2B5EF4-FFF2-40B4-BE49-F238E27FC236}">
                <a16:creationId xmlns:a16="http://schemas.microsoft.com/office/drawing/2014/main" id="{F8AF0621-DE4B-B909-32F1-F2C707B271CE}"/>
              </a:ext>
            </a:extLst>
          </p:cNvPr>
          <p:cNvGrpSpPr/>
          <p:nvPr/>
        </p:nvGrpSpPr>
        <p:grpSpPr>
          <a:xfrm>
            <a:off x="5378726" y="1809319"/>
            <a:ext cx="1587840" cy="784688"/>
            <a:chOff x="5550627" y="1237916"/>
            <a:chExt cx="1587840" cy="784688"/>
          </a:xfrm>
        </p:grpSpPr>
        <p:sp>
          <p:nvSpPr>
            <p:cNvPr id="19" name="Google Shape;880;p108">
              <a:extLst>
                <a:ext uri="{FF2B5EF4-FFF2-40B4-BE49-F238E27FC236}">
                  <a16:creationId xmlns:a16="http://schemas.microsoft.com/office/drawing/2014/main" id="{F92356AD-A5C8-AF83-5523-5710FD7093E4}"/>
                </a:ext>
              </a:extLst>
            </p:cNvPr>
            <p:cNvSpPr/>
            <p:nvPr/>
          </p:nvSpPr>
          <p:spPr>
            <a:xfrm>
              <a:off x="5550627" y="1237916"/>
              <a:ext cx="1587840"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20" name="TextBox 19">
              <a:extLst>
                <a:ext uri="{FF2B5EF4-FFF2-40B4-BE49-F238E27FC236}">
                  <a16:creationId xmlns:a16="http://schemas.microsoft.com/office/drawing/2014/main" id="{FEB31508-F5E3-8474-2BCA-CA9857316062}"/>
                </a:ext>
              </a:extLst>
            </p:cNvPr>
            <p:cNvSpPr txBox="1"/>
            <p:nvPr/>
          </p:nvSpPr>
          <p:spPr>
            <a:xfrm>
              <a:off x="5763380" y="1360865"/>
              <a:ext cx="1236776" cy="523220"/>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End date time is 11:59pm</a:t>
              </a:r>
            </a:p>
          </p:txBody>
        </p:sp>
      </p:grpSp>
      <p:grpSp>
        <p:nvGrpSpPr>
          <p:cNvPr id="21" name="Group 20">
            <a:extLst>
              <a:ext uri="{FF2B5EF4-FFF2-40B4-BE49-F238E27FC236}">
                <a16:creationId xmlns:a16="http://schemas.microsoft.com/office/drawing/2014/main" id="{5B10E4D3-320F-5649-1A8F-5E1131A08C8F}"/>
              </a:ext>
            </a:extLst>
          </p:cNvPr>
          <p:cNvGrpSpPr/>
          <p:nvPr/>
        </p:nvGrpSpPr>
        <p:grpSpPr>
          <a:xfrm rot="465462">
            <a:off x="6102822" y="2535861"/>
            <a:ext cx="187203" cy="1001260"/>
            <a:chOff x="2675106" y="1738327"/>
            <a:chExt cx="187203" cy="914681"/>
          </a:xfrm>
        </p:grpSpPr>
        <p:cxnSp>
          <p:nvCxnSpPr>
            <p:cNvPr id="22" name="Straight Connector 21">
              <a:extLst>
                <a:ext uri="{FF2B5EF4-FFF2-40B4-BE49-F238E27FC236}">
                  <a16:creationId xmlns:a16="http://schemas.microsoft.com/office/drawing/2014/main" id="{0D27467D-954F-2631-27E1-8362D0A4DBC3}"/>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23" name="Oval 22">
              <a:extLst>
                <a:ext uri="{FF2B5EF4-FFF2-40B4-BE49-F238E27FC236}">
                  <a16:creationId xmlns:a16="http://schemas.microsoft.com/office/drawing/2014/main" id="{E140B5D1-547D-5216-7418-E6375EB25240}"/>
                </a:ext>
              </a:extLst>
            </p:cNvPr>
            <p:cNvSpPr/>
            <p:nvPr/>
          </p:nvSpPr>
          <p:spPr>
            <a:xfrm>
              <a:off x="2761181" y="2558444"/>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6" name="Google Shape;880;p108">
            <a:extLst>
              <a:ext uri="{FF2B5EF4-FFF2-40B4-BE49-F238E27FC236}">
                <a16:creationId xmlns:a16="http://schemas.microsoft.com/office/drawing/2014/main" id="{EF25CAD6-3AE6-4B82-077A-C6AB072DC58F}"/>
              </a:ext>
            </a:extLst>
          </p:cNvPr>
          <p:cNvSpPr/>
          <p:nvPr/>
        </p:nvSpPr>
        <p:spPr>
          <a:xfrm>
            <a:off x="9607607" y="1866410"/>
            <a:ext cx="1908199"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Short description of what the offer is</a:t>
            </a:r>
          </a:p>
        </p:txBody>
      </p:sp>
      <p:grpSp>
        <p:nvGrpSpPr>
          <p:cNvPr id="27" name="Group 26">
            <a:extLst>
              <a:ext uri="{FF2B5EF4-FFF2-40B4-BE49-F238E27FC236}">
                <a16:creationId xmlns:a16="http://schemas.microsoft.com/office/drawing/2014/main" id="{4C6A68DF-EFBA-9389-C364-2B80C1784FAF}"/>
              </a:ext>
            </a:extLst>
          </p:cNvPr>
          <p:cNvGrpSpPr/>
          <p:nvPr/>
        </p:nvGrpSpPr>
        <p:grpSpPr>
          <a:xfrm rot="465462">
            <a:off x="10409595" y="2629534"/>
            <a:ext cx="187203" cy="1001260"/>
            <a:chOff x="2675106" y="1738327"/>
            <a:chExt cx="187203" cy="914681"/>
          </a:xfrm>
        </p:grpSpPr>
        <p:cxnSp>
          <p:nvCxnSpPr>
            <p:cNvPr id="28" name="Straight Connector 27">
              <a:extLst>
                <a:ext uri="{FF2B5EF4-FFF2-40B4-BE49-F238E27FC236}">
                  <a16:creationId xmlns:a16="http://schemas.microsoft.com/office/drawing/2014/main" id="{D451EBDC-75A2-FF4F-DAED-6ACB97DFE12F}"/>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29" name="Oval 28">
              <a:extLst>
                <a:ext uri="{FF2B5EF4-FFF2-40B4-BE49-F238E27FC236}">
                  <a16:creationId xmlns:a16="http://schemas.microsoft.com/office/drawing/2014/main" id="{63676AAA-21D7-8D7A-5959-5E29DA45CEBB}"/>
                </a:ext>
              </a:extLst>
            </p:cNvPr>
            <p:cNvSpPr/>
            <p:nvPr/>
          </p:nvSpPr>
          <p:spPr>
            <a:xfrm>
              <a:off x="2761181" y="2558444"/>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087D5037-5B98-59FB-233E-B6F24051CE63}"/>
              </a:ext>
            </a:extLst>
          </p:cNvPr>
          <p:cNvGrpSpPr/>
          <p:nvPr/>
        </p:nvGrpSpPr>
        <p:grpSpPr>
          <a:xfrm>
            <a:off x="4148899" y="4637202"/>
            <a:ext cx="1575432" cy="784688"/>
            <a:chOff x="4103069" y="4199734"/>
            <a:chExt cx="1575432" cy="784688"/>
          </a:xfrm>
        </p:grpSpPr>
        <p:sp>
          <p:nvSpPr>
            <p:cNvPr id="31" name="Google Shape;880;p108">
              <a:extLst>
                <a:ext uri="{FF2B5EF4-FFF2-40B4-BE49-F238E27FC236}">
                  <a16:creationId xmlns:a16="http://schemas.microsoft.com/office/drawing/2014/main" id="{B831522C-525F-5B62-C60D-24961D6D5F1F}"/>
                </a:ext>
              </a:extLst>
            </p:cNvPr>
            <p:cNvSpPr/>
            <p:nvPr/>
          </p:nvSpPr>
          <p:spPr>
            <a:xfrm>
              <a:off x="4103069" y="4199734"/>
              <a:ext cx="1575432"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32" name="TextBox 31">
              <a:extLst>
                <a:ext uri="{FF2B5EF4-FFF2-40B4-BE49-F238E27FC236}">
                  <a16:creationId xmlns:a16="http://schemas.microsoft.com/office/drawing/2014/main" id="{A4280522-AC9F-FDAF-60AD-7949B82D4A62}"/>
                </a:ext>
              </a:extLst>
            </p:cNvPr>
            <p:cNvSpPr txBox="1"/>
            <p:nvPr/>
          </p:nvSpPr>
          <p:spPr>
            <a:xfrm>
              <a:off x="4297576" y="4322683"/>
              <a:ext cx="1134585" cy="523220"/>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Start date time is 12am</a:t>
              </a:r>
            </a:p>
          </p:txBody>
        </p:sp>
      </p:grpSp>
      <p:grpSp>
        <p:nvGrpSpPr>
          <p:cNvPr id="33" name="Group 32">
            <a:extLst>
              <a:ext uri="{FF2B5EF4-FFF2-40B4-BE49-F238E27FC236}">
                <a16:creationId xmlns:a16="http://schemas.microsoft.com/office/drawing/2014/main" id="{E2330038-DFDA-1FBE-21F9-1F7E72BF97B0}"/>
              </a:ext>
            </a:extLst>
          </p:cNvPr>
          <p:cNvGrpSpPr/>
          <p:nvPr/>
        </p:nvGrpSpPr>
        <p:grpSpPr>
          <a:xfrm rot="11292652">
            <a:off x="4770169" y="3689861"/>
            <a:ext cx="171993" cy="916876"/>
            <a:chOff x="2675106" y="1738327"/>
            <a:chExt cx="171993" cy="916876"/>
          </a:xfrm>
        </p:grpSpPr>
        <p:cxnSp>
          <p:nvCxnSpPr>
            <p:cNvPr id="34" name="Straight Connector 33">
              <a:extLst>
                <a:ext uri="{FF2B5EF4-FFF2-40B4-BE49-F238E27FC236}">
                  <a16:creationId xmlns:a16="http://schemas.microsoft.com/office/drawing/2014/main" id="{BF57A1C0-2E0D-10AA-A697-B8B0A30521CE}"/>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35" name="Oval 34">
              <a:extLst>
                <a:ext uri="{FF2B5EF4-FFF2-40B4-BE49-F238E27FC236}">
                  <a16:creationId xmlns:a16="http://schemas.microsoft.com/office/drawing/2014/main" id="{43B92822-80F2-88FC-B129-5EAAE0DB949B}"/>
                </a:ext>
              </a:extLst>
            </p:cNvPr>
            <p:cNvSpPr/>
            <p:nvPr/>
          </p:nvSpPr>
          <p:spPr>
            <a:xfrm>
              <a:off x="2745971" y="2560639"/>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36" name="Google Shape;880;p108">
            <a:extLst>
              <a:ext uri="{FF2B5EF4-FFF2-40B4-BE49-F238E27FC236}">
                <a16:creationId xmlns:a16="http://schemas.microsoft.com/office/drawing/2014/main" id="{0505F54A-56E6-E0B3-158E-F6CDB0414FA0}"/>
              </a:ext>
            </a:extLst>
          </p:cNvPr>
          <p:cNvSpPr/>
          <p:nvPr/>
        </p:nvSpPr>
        <p:spPr>
          <a:xfrm>
            <a:off x="7160740" y="4841068"/>
            <a:ext cx="1829105" cy="907760"/>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Refer to pg. </a:t>
            </a:r>
            <a:r>
              <a:rPr lang="en-US" sz="1400" dirty="0">
                <a:solidFill>
                  <a:srgbClr val="000000"/>
                </a:solidFill>
                <a:latin typeface="Calibri" panose="020F0502020204030204"/>
                <a:ea typeface="Helvetica Neue" panose="02000403000000020004" pitchFamily="2" charset="0"/>
                <a:cs typeface="Calibri" panose="020F0502020204030204" pitchFamily="34" charset="0"/>
              </a:rPr>
              <a:t>13</a:t>
            </a:r>
            <a:r>
              <a:rPr kumimoji="0" lang="en-US"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 of the guidelines for all sale type codes</a:t>
            </a:r>
          </a:p>
        </p:txBody>
      </p:sp>
      <p:grpSp>
        <p:nvGrpSpPr>
          <p:cNvPr id="37" name="Group 36">
            <a:extLst>
              <a:ext uri="{FF2B5EF4-FFF2-40B4-BE49-F238E27FC236}">
                <a16:creationId xmlns:a16="http://schemas.microsoft.com/office/drawing/2014/main" id="{5EDD52FC-E9A0-007D-9A82-6307AB36BE1C}"/>
              </a:ext>
            </a:extLst>
          </p:cNvPr>
          <p:cNvGrpSpPr/>
          <p:nvPr/>
        </p:nvGrpSpPr>
        <p:grpSpPr>
          <a:xfrm rot="11292652">
            <a:off x="7831166" y="3946342"/>
            <a:ext cx="179598" cy="915779"/>
            <a:chOff x="2675106" y="1738327"/>
            <a:chExt cx="179598" cy="915779"/>
          </a:xfrm>
        </p:grpSpPr>
        <p:cxnSp>
          <p:nvCxnSpPr>
            <p:cNvPr id="38" name="Straight Connector 37">
              <a:extLst>
                <a:ext uri="{FF2B5EF4-FFF2-40B4-BE49-F238E27FC236}">
                  <a16:creationId xmlns:a16="http://schemas.microsoft.com/office/drawing/2014/main" id="{618437B0-3166-70AB-78B8-DF74C2378847}"/>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39" name="Oval 38">
              <a:extLst>
                <a:ext uri="{FF2B5EF4-FFF2-40B4-BE49-F238E27FC236}">
                  <a16:creationId xmlns:a16="http://schemas.microsoft.com/office/drawing/2014/main" id="{267E8984-7D13-2BFB-B630-85E88274306A}"/>
                </a:ext>
              </a:extLst>
            </p:cNvPr>
            <p:cNvSpPr/>
            <p:nvPr/>
          </p:nvSpPr>
          <p:spPr>
            <a:xfrm>
              <a:off x="2753576" y="2559542"/>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40" name="Group 39">
            <a:extLst>
              <a:ext uri="{FF2B5EF4-FFF2-40B4-BE49-F238E27FC236}">
                <a16:creationId xmlns:a16="http://schemas.microsoft.com/office/drawing/2014/main" id="{A06A231A-0EEA-DDC3-234F-5949FC23DD10}"/>
              </a:ext>
            </a:extLst>
          </p:cNvPr>
          <p:cNvGrpSpPr/>
          <p:nvPr/>
        </p:nvGrpSpPr>
        <p:grpSpPr>
          <a:xfrm>
            <a:off x="274653" y="4846566"/>
            <a:ext cx="3511628" cy="1483436"/>
            <a:chOff x="8388627" y="178207"/>
            <a:chExt cx="3511628" cy="1483436"/>
          </a:xfrm>
        </p:grpSpPr>
        <p:sp>
          <p:nvSpPr>
            <p:cNvPr id="41" name="Rounded Rectangle 53">
              <a:extLst>
                <a:ext uri="{FF2B5EF4-FFF2-40B4-BE49-F238E27FC236}">
                  <a16:creationId xmlns:a16="http://schemas.microsoft.com/office/drawing/2014/main" id="{8D1C233D-8716-DB73-A282-2A9F38231EDE}"/>
                </a:ext>
              </a:extLst>
            </p:cNvPr>
            <p:cNvSpPr/>
            <p:nvPr/>
          </p:nvSpPr>
          <p:spPr>
            <a:xfrm>
              <a:off x="8388627" y="178207"/>
              <a:ext cx="3511628" cy="1483436"/>
            </a:xfrm>
            <a:prstGeom prst="roundRect">
              <a:avLst/>
            </a:prstGeom>
            <a:solidFill>
              <a:srgbClr val="FEDED6"/>
            </a:solidFill>
            <a:ln w="12700" cap="flat" cmpd="sng" algn="ctr">
              <a:solidFill>
                <a:srgbClr val="FEDED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42" name="Picture 41" descr="Shape&#10;&#10;Description automatically generated with low confidence">
              <a:extLst>
                <a:ext uri="{FF2B5EF4-FFF2-40B4-BE49-F238E27FC236}">
                  <a16:creationId xmlns:a16="http://schemas.microsoft.com/office/drawing/2014/main" id="{C77215E0-7FB8-8609-34D9-28A8C73DD3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89" t="18957" r="26827" b="33712"/>
            <a:stretch/>
          </p:blipFill>
          <p:spPr>
            <a:xfrm>
              <a:off x="8727217" y="555177"/>
              <a:ext cx="463295" cy="473761"/>
            </a:xfrm>
            <a:prstGeom prst="rect">
              <a:avLst/>
            </a:prstGeom>
          </p:spPr>
        </p:pic>
        <p:sp>
          <p:nvSpPr>
            <p:cNvPr id="43" name="TextBox 42">
              <a:extLst>
                <a:ext uri="{FF2B5EF4-FFF2-40B4-BE49-F238E27FC236}">
                  <a16:creationId xmlns:a16="http://schemas.microsoft.com/office/drawing/2014/main" id="{C7B65102-D10A-1B02-D3D0-D6C1F96FB825}"/>
                </a:ext>
              </a:extLst>
            </p:cNvPr>
            <p:cNvSpPr txBox="1"/>
            <p:nvPr/>
          </p:nvSpPr>
          <p:spPr>
            <a:xfrm rot="1034386">
              <a:off x="8832867" y="584912"/>
              <a:ext cx="251992"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Helvetica Neue" panose="02000403000000020004" pitchFamily="2" charset="0"/>
                  <a:ea typeface="Helvetica Neue" panose="02000403000000020004" pitchFamily="2" charset="0"/>
                  <a:cs typeface="Calibri" panose="020F0502020204030204" pitchFamily="34" charset="0"/>
                </a:rPr>
                <a:t>!</a:t>
              </a:r>
            </a:p>
          </p:txBody>
        </p:sp>
        <p:sp>
          <p:nvSpPr>
            <p:cNvPr id="44" name="TextBox 43">
              <a:extLst>
                <a:ext uri="{FF2B5EF4-FFF2-40B4-BE49-F238E27FC236}">
                  <a16:creationId xmlns:a16="http://schemas.microsoft.com/office/drawing/2014/main" id="{A4D5D50F-A550-F55C-D3A1-524DCA3F5321}"/>
                </a:ext>
              </a:extLst>
            </p:cNvPr>
            <p:cNvSpPr txBox="1"/>
            <p:nvPr/>
          </p:nvSpPr>
          <p:spPr>
            <a:xfrm>
              <a:off x="9509697" y="396232"/>
              <a:ext cx="2228418" cy="1265411"/>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1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0000"/>
                  </a:solidFill>
                  <a:effectLst/>
                  <a:uLnTx/>
                  <a:uFillTx/>
                  <a:latin typeface="Calibri" panose="020F0502020204030204"/>
                  <a:cs typeface="Calibri"/>
                </a:rPr>
                <a:t>ALL products will be on the export, so please REMOVE the products that are not on promotion.</a:t>
              </a:r>
            </a:p>
            <a:p>
              <a:pPr marL="0" marR="0" lvl="0" indent="0" defTabSz="457200" eaLnBrk="1" fontAlgn="auto" latinLnBrk="0" hangingPunct="1">
                <a:lnSpc>
                  <a:spcPct val="11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1447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3B36B2A5-02A4-EC21-0889-F63998CA4EBA}"/>
              </a:ext>
            </a:extLst>
          </p:cNvPr>
          <p:cNvSpPr txBox="1">
            <a:spLocks/>
          </p:cNvSpPr>
          <p:nvPr/>
        </p:nvSpPr>
        <p:spPr>
          <a:xfrm>
            <a:off x="432548" y="203547"/>
            <a:ext cx="8761147" cy="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alibri Light" panose="020F0302020204030204"/>
                <a:ea typeface="+mj-ea"/>
                <a:cs typeface="+mj-cs"/>
              </a:rPr>
              <a:t>Submitting additional simple promotions</a:t>
            </a:r>
            <a:endParaRPr kumimoji="0" lang="en-US" sz="36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11DA9F24-266F-370B-F862-5645A77C76E6}"/>
              </a:ext>
            </a:extLst>
          </p:cNvPr>
          <p:cNvSpPr txBox="1"/>
          <p:nvPr/>
        </p:nvSpPr>
        <p:spPr>
          <a:xfrm>
            <a:off x="501528" y="1128474"/>
            <a:ext cx="5643100"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Load up to 4 simple offers at a time for a future date. </a:t>
            </a:r>
          </a:p>
        </p:txBody>
      </p:sp>
      <p:sp>
        <p:nvSpPr>
          <p:cNvPr id="4" name="TextBox 3">
            <a:extLst>
              <a:ext uri="{FF2B5EF4-FFF2-40B4-BE49-F238E27FC236}">
                <a16:creationId xmlns:a16="http://schemas.microsoft.com/office/drawing/2014/main" id="{9B1F7D5B-0304-1B27-C515-E1A304664E7B}"/>
              </a:ext>
            </a:extLst>
          </p:cNvPr>
          <p:cNvSpPr txBox="1"/>
          <p:nvPr/>
        </p:nvSpPr>
        <p:spPr>
          <a:xfrm>
            <a:off x="349495" y="2133681"/>
            <a:ext cx="1410399" cy="261610"/>
          </a:xfrm>
          <a:prstGeom prst="rect">
            <a:avLst/>
          </a:prstGeom>
          <a:noFill/>
        </p:spPr>
        <p:txBody>
          <a:bodyPr wrap="square" rtlCol="0">
            <a:spAutoFit/>
          </a:bodyPr>
          <a:lstStyle/>
          <a:p>
            <a:pPr defTabSz="457200" eaLnBrk="1" fontAlgn="auto" hangingPunct="1">
              <a:spcBef>
                <a:spcPts val="0"/>
              </a:spcBef>
              <a:spcAft>
                <a:spcPts val="0"/>
              </a:spcAft>
            </a:pPr>
            <a:r>
              <a:rPr lang="en-US" sz="1100" dirty="0">
                <a:solidFill>
                  <a:srgbClr val="000000"/>
                </a:solidFill>
                <a:latin typeface="Calibri" panose="020F0502020204030204"/>
                <a:ea typeface="Helvetica Neue" panose="02000403000000020004" pitchFamily="2" charset="0"/>
                <a:cs typeface="Calibri" panose="020F0502020204030204" pitchFamily="34" charset="0"/>
              </a:rPr>
              <a:t>Promo 1 columns</a:t>
            </a:r>
          </a:p>
        </p:txBody>
      </p:sp>
      <p:sp>
        <p:nvSpPr>
          <p:cNvPr id="10" name="Rectangle 9">
            <a:extLst>
              <a:ext uri="{FF2B5EF4-FFF2-40B4-BE49-F238E27FC236}">
                <a16:creationId xmlns:a16="http://schemas.microsoft.com/office/drawing/2014/main" id="{307496F0-1898-502B-6659-1ED948604691}"/>
              </a:ext>
            </a:extLst>
          </p:cNvPr>
          <p:cNvSpPr/>
          <p:nvPr/>
        </p:nvSpPr>
        <p:spPr>
          <a:xfrm>
            <a:off x="227348" y="2576281"/>
            <a:ext cx="5604064" cy="1039976"/>
          </a:xfrm>
          <a:prstGeom prst="rect">
            <a:avLst/>
          </a:prstGeom>
          <a:solidFill>
            <a:srgbClr val="FF4F1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968FE02-31D0-60BD-3296-9C54008D2FDE}"/>
              </a:ext>
            </a:extLst>
          </p:cNvPr>
          <p:cNvSpPr/>
          <p:nvPr/>
        </p:nvSpPr>
        <p:spPr>
          <a:xfrm>
            <a:off x="5813908" y="2576281"/>
            <a:ext cx="5687176" cy="1039976"/>
          </a:xfrm>
          <a:prstGeom prst="rect">
            <a:avLst/>
          </a:prstGeom>
          <a:solidFill>
            <a:srgbClr val="FDA79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63FD9D-EE95-1549-8024-7D8741FAD09B}"/>
              </a:ext>
            </a:extLst>
          </p:cNvPr>
          <p:cNvSpPr txBox="1"/>
          <p:nvPr/>
        </p:nvSpPr>
        <p:spPr>
          <a:xfrm>
            <a:off x="5915980" y="2153907"/>
            <a:ext cx="1410399" cy="261610"/>
          </a:xfrm>
          <a:prstGeom prst="rect">
            <a:avLst/>
          </a:prstGeom>
          <a:noFill/>
        </p:spPr>
        <p:txBody>
          <a:bodyPr wrap="square" rtlCol="0">
            <a:spAutoFit/>
          </a:bodyPr>
          <a:lstStyle/>
          <a:p>
            <a:pPr defTabSz="457200" eaLnBrk="1" fontAlgn="auto" hangingPunct="1">
              <a:spcBef>
                <a:spcPts val="0"/>
              </a:spcBef>
              <a:spcAft>
                <a:spcPts val="0"/>
              </a:spcAft>
            </a:pPr>
            <a:r>
              <a:rPr lang="en-US" sz="1100" dirty="0">
                <a:solidFill>
                  <a:srgbClr val="000000"/>
                </a:solidFill>
                <a:latin typeface="Calibri" panose="020F0502020204030204"/>
                <a:ea typeface="Helvetica Neue" panose="02000403000000020004" pitchFamily="2" charset="0"/>
                <a:cs typeface="Calibri" panose="020F0502020204030204" pitchFamily="34" charset="0"/>
              </a:rPr>
              <a:t>Promo 2 columns</a:t>
            </a:r>
          </a:p>
        </p:txBody>
      </p:sp>
      <p:sp>
        <p:nvSpPr>
          <p:cNvPr id="17" name="TextBox 16">
            <a:extLst>
              <a:ext uri="{FF2B5EF4-FFF2-40B4-BE49-F238E27FC236}">
                <a16:creationId xmlns:a16="http://schemas.microsoft.com/office/drawing/2014/main" id="{1268BFD8-5F62-7210-1F40-AFF9E1EE16D0}"/>
              </a:ext>
            </a:extLst>
          </p:cNvPr>
          <p:cNvSpPr txBox="1"/>
          <p:nvPr/>
        </p:nvSpPr>
        <p:spPr>
          <a:xfrm>
            <a:off x="5554712" y="4064961"/>
            <a:ext cx="1550221" cy="954107"/>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Online will always display the best price if there are 2 offers applied</a:t>
            </a:r>
          </a:p>
        </p:txBody>
      </p:sp>
      <p:cxnSp>
        <p:nvCxnSpPr>
          <p:cNvPr id="18" name="Straight Connector 17">
            <a:extLst>
              <a:ext uri="{FF2B5EF4-FFF2-40B4-BE49-F238E27FC236}">
                <a16:creationId xmlns:a16="http://schemas.microsoft.com/office/drawing/2014/main" id="{D6E47D5E-F20E-0FD0-8EB2-311D82DB35DF}"/>
              </a:ext>
            </a:extLst>
          </p:cNvPr>
          <p:cNvCxnSpPr>
            <a:cxnSpLocks/>
          </p:cNvCxnSpPr>
          <p:nvPr/>
        </p:nvCxnSpPr>
        <p:spPr>
          <a:xfrm rot="11292652">
            <a:off x="6135107" y="3126732"/>
            <a:ext cx="133037" cy="873286"/>
          </a:xfrm>
          <a:prstGeom prst="line">
            <a:avLst/>
          </a:prstGeom>
          <a:noFill/>
          <a:ln w="22225" cap="flat" cmpd="sng" algn="ctr">
            <a:solidFill>
              <a:srgbClr val="FF4F19"/>
            </a:solidFill>
            <a:prstDash val="solid"/>
            <a:miter lim="800000"/>
          </a:ln>
          <a:effectLst/>
        </p:spPr>
      </p:cxnSp>
      <p:grpSp>
        <p:nvGrpSpPr>
          <p:cNvPr id="19" name="Group 18">
            <a:extLst>
              <a:ext uri="{FF2B5EF4-FFF2-40B4-BE49-F238E27FC236}">
                <a16:creationId xmlns:a16="http://schemas.microsoft.com/office/drawing/2014/main" id="{CFB0F6A2-5856-EE89-7412-79178884E0B3}"/>
              </a:ext>
            </a:extLst>
          </p:cNvPr>
          <p:cNvGrpSpPr/>
          <p:nvPr/>
        </p:nvGrpSpPr>
        <p:grpSpPr>
          <a:xfrm>
            <a:off x="987493" y="4597692"/>
            <a:ext cx="4044738" cy="1655878"/>
            <a:chOff x="585298" y="4810540"/>
            <a:chExt cx="4044738" cy="1655878"/>
          </a:xfrm>
        </p:grpSpPr>
        <p:sp>
          <p:nvSpPr>
            <p:cNvPr id="20" name="Rounded Rectangle 53">
              <a:extLst>
                <a:ext uri="{FF2B5EF4-FFF2-40B4-BE49-F238E27FC236}">
                  <a16:creationId xmlns:a16="http://schemas.microsoft.com/office/drawing/2014/main" id="{731A3B32-DB14-1C79-2673-40DBDE6772EA}"/>
                </a:ext>
              </a:extLst>
            </p:cNvPr>
            <p:cNvSpPr/>
            <p:nvPr/>
          </p:nvSpPr>
          <p:spPr>
            <a:xfrm>
              <a:off x="585298" y="4810540"/>
              <a:ext cx="4044738" cy="1655878"/>
            </a:xfrm>
            <a:prstGeom prst="roundRect">
              <a:avLst/>
            </a:prstGeom>
            <a:solidFill>
              <a:srgbClr val="FEDED6"/>
            </a:solidFill>
            <a:ln w="12700" cap="flat" cmpd="sng" algn="ctr">
              <a:solidFill>
                <a:srgbClr val="FEDED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7D8C1E1E-9326-08F4-3847-E0BA7A5AFEBF}"/>
                </a:ext>
              </a:extLst>
            </p:cNvPr>
            <p:cNvGrpSpPr/>
            <p:nvPr/>
          </p:nvGrpSpPr>
          <p:grpSpPr>
            <a:xfrm>
              <a:off x="686948" y="5131832"/>
              <a:ext cx="463295" cy="473761"/>
              <a:chOff x="686948" y="5131832"/>
              <a:chExt cx="463295" cy="473761"/>
            </a:xfrm>
          </p:grpSpPr>
          <p:pic>
            <p:nvPicPr>
              <p:cNvPr id="23" name="Picture 22" descr="Shape&#10;&#10;Description automatically generated with low confidence">
                <a:extLst>
                  <a:ext uri="{FF2B5EF4-FFF2-40B4-BE49-F238E27FC236}">
                    <a16:creationId xmlns:a16="http://schemas.microsoft.com/office/drawing/2014/main" id="{2CE3C493-E9BF-83E3-D68E-9E5B54260B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89" t="18957" r="26827" b="33712"/>
              <a:stretch/>
            </p:blipFill>
            <p:spPr>
              <a:xfrm>
                <a:off x="686948" y="5131832"/>
                <a:ext cx="463295" cy="473761"/>
              </a:xfrm>
              <a:prstGeom prst="rect">
                <a:avLst/>
              </a:prstGeom>
            </p:spPr>
          </p:pic>
          <p:sp>
            <p:nvSpPr>
              <p:cNvPr id="24" name="TextBox 23">
                <a:extLst>
                  <a:ext uri="{FF2B5EF4-FFF2-40B4-BE49-F238E27FC236}">
                    <a16:creationId xmlns:a16="http://schemas.microsoft.com/office/drawing/2014/main" id="{0F41812E-3594-DC91-EE21-AFC33D1780F7}"/>
                  </a:ext>
                </a:extLst>
              </p:cNvPr>
              <p:cNvSpPr txBox="1"/>
              <p:nvPr/>
            </p:nvSpPr>
            <p:spPr>
              <a:xfrm rot="821814">
                <a:off x="782896" y="5175143"/>
                <a:ext cx="251992"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Helvetica Neue" panose="02000403000000020004" pitchFamily="2" charset="0"/>
                    <a:ea typeface="Helvetica Neue" panose="02000403000000020004" pitchFamily="2" charset="0"/>
                    <a:cs typeface="Calibri" panose="020F0502020204030204" pitchFamily="34" charset="0"/>
                  </a:rPr>
                  <a:t>!</a:t>
                </a:r>
              </a:p>
            </p:txBody>
          </p:sp>
        </p:grpSp>
        <p:sp>
          <p:nvSpPr>
            <p:cNvPr id="22" name="TextBox 21">
              <a:extLst>
                <a:ext uri="{FF2B5EF4-FFF2-40B4-BE49-F238E27FC236}">
                  <a16:creationId xmlns:a16="http://schemas.microsoft.com/office/drawing/2014/main" id="{8DF9B6D8-39E2-DF94-699E-DAD977C5E176}"/>
                </a:ext>
              </a:extLst>
            </p:cNvPr>
            <p:cNvSpPr txBox="1"/>
            <p:nvPr/>
          </p:nvSpPr>
          <p:spPr>
            <a:xfrm>
              <a:off x="1469428" y="4972887"/>
              <a:ext cx="2567678" cy="1277273"/>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1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0000"/>
                  </a:solidFill>
                  <a:effectLst/>
                  <a:uLnTx/>
                  <a:uFillTx/>
                  <a:latin typeface="Calibri" panose="020F0502020204030204"/>
                </a:rPr>
                <a:t>Please use the next promotion column If there is an offer that will occur within the same timeframe of an existing promotion or has not yet ended.</a:t>
              </a:r>
              <a:endPar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id="{84748734-E19E-726B-E554-FB57BF1F559B}"/>
              </a:ext>
            </a:extLst>
          </p:cNvPr>
          <p:cNvPicPr>
            <a:picLocks noChangeAspect="1"/>
          </p:cNvPicPr>
          <p:nvPr/>
        </p:nvPicPr>
        <p:blipFill>
          <a:blip r:embed="rId3"/>
          <a:stretch>
            <a:fillRect/>
          </a:stretch>
        </p:blipFill>
        <p:spPr>
          <a:xfrm>
            <a:off x="320795" y="2673476"/>
            <a:ext cx="11107512" cy="836546"/>
          </a:xfrm>
          <a:prstGeom prst="rect">
            <a:avLst/>
          </a:prstGeom>
        </p:spPr>
      </p:pic>
    </p:spTree>
    <p:extLst>
      <p:ext uri="{BB962C8B-B14F-4D97-AF65-F5344CB8AC3E}">
        <p14:creationId xmlns:p14="http://schemas.microsoft.com/office/powerpoint/2010/main" val="394304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defTabSz="912813" rtl="0" eaLnBrk="0" fontAlgn="base" latinLnBrk="0" hangingPunct="0">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Poppins"/>
                <a:ea typeface="Poppins"/>
                <a:cs typeface="Poppins"/>
                <a:sym typeface="Poppins"/>
              </a:rPr>
              <a:t>NAME OF PRESENTATION</a:t>
            </a:r>
            <a:endParaRPr kumimoji="0" sz="80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defTabSz="912813" rtl="0" eaLnBrk="0" fontAlgn="base" latinLnBrk="0" hangingPunct="0">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Poppins"/>
                <a:ea typeface="Poppins"/>
                <a:cs typeface="Poppins"/>
                <a:sym typeface="Poppins"/>
              </a:rPr>
              <a:t>NAME OF </a:t>
            </a:r>
            <a:r>
              <a:rPr kumimoji="0" lang="en-AU" sz="800" b="0" i="0" u="none" strike="noStrike" kern="1200" cap="none" spc="0" normalizeH="0" baseline="0" noProof="0" dirty="0">
                <a:ln>
                  <a:noFill/>
                </a:ln>
                <a:solidFill>
                  <a:prstClr val="black"/>
                </a:solidFill>
                <a:effectLst/>
                <a:uLnTx/>
                <a:uFillTx/>
                <a:latin typeface="Poppins"/>
                <a:ea typeface="Poppins"/>
                <a:cs typeface="Poppins"/>
                <a:sym typeface="Poppins"/>
              </a:rPr>
              <a:t>SECTION</a:t>
            </a:r>
            <a:endParaRPr kumimoji="0" sz="80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2" name="Title 1">
            <a:extLst>
              <a:ext uri="{FF2B5EF4-FFF2-40B4-BE49-F238E27FC236}">
                <a16:creationId xmlns:a16="http://schemas.microsoft.com/office/drawing/2014/main" id="{CC8809BE-ED08-C212-E183-77F2D4DAC006}"/>
              </a:ext>
            </a:extLst>
          </p:cNvPr>
          <p:cNvSpPr txBox="1">
            <a:spLocks/>
          </p:cNvSpPr>
          <p:nvPr/>
        </p:nvSpPr>
        <p:spPr>
          <a:xfrm>
            <a:off x="512062" y="517784"/>
            <a:ext cx="6603740" cy="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Light" panose="020F0302020204030204"/>
                <a:ea typeface="+mj-ea"/>
                <a:cs typeface="+mj-cs"/>
              </a:rPr>
              <a:t>Sale Type Codes</a:t>
            </a: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AB33898B-2D07-52CE-7466-539088D368FD}"/>
              </a:ext>
            </a:extLst>
          </p:cNvPr>
          <p:cNvSpPr txBox="1"/>
          <p:nvPr/>
        </p:nvSpPr>
        <p:spPr>
          <a:xfrm>
            <a:off x="512062" y="1257811"/>
            <a:ext cx="10155939" cy="954107"/>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Sale type codes apply filters to an offer, in which the trade team can use to create curated links for homepage, sale page tiles and EDM’s. By applying a sale type code, this will also help increase visibility of an offer by getting picked up in other relevant sales event links. If the filter does not apply to your offer, then you can either use the Hot Price filter or </a:t>
            </a:r>
            <a:r>
              <a:rPr lang="en-US" sz="1400" b="1" dirty="0">
                <a:solidFill>
                  <a:srgbClr val="000000"/>
                </a:solidFill>
                <a:latin typeface="Calibri" panose="020F0502020204030204"/>
                <a:ea typeface="Helvetica Neue" panose="02000403000000020004" pitchFamily="2" charset="0"/>
                <a:cs typeface="Calibri" panose="020F0502020204030204" pitchFamily="34" charset="0"/>
              </a:rPr>
              <a:t>round down </a:t>
            </a:r>
            <a:r>
              <a:rPr lang="en-US" sz="1400" dirty="0">
                <a:solidFill>
                  <a:srgbClr val="000000"/>
                </a:solidFill>
                <a:latin typeface="Calibri" panose="020F0502020204030204"/>
                <a:ea typeface="Helvetica Neue" panose="02000403000000020004" pitchFamily="2" charset="0"/>
                <a:cs typeface="Calibri" panose="020F0502020204030204" pitchFamily="34" charset="0"/>
              </a:rPr>
              <a:t>to the nearest relevant filter (e.g. if your product is discounted at 37% off then the 35% off filter can be used).</a:t>
            </a:r>
          </a:p>
        </p:txBody>
      </p:sp>
      <p:sp>
        <p:nvSpPr>
          <p:cNvPr id="7" name="TextBox 6">
            <a:extLst>
              <a:ext uri="{FF2B5EF4-FFF2-40B4-BE49-F238E27FC236}">
                <a16:creationId xmlns:a16="http://schemas.microsoft.com/office/drawing/2014/main" id="{074CD942-9440-ABD8-4676-4261C0395348}"/>
              </a:ext>
            </a:extLst>
          </p:cNvPr>
          <p:cNvSpPr txBox="1"/>
          <p:nvPr/>
        </p:nvSpPr>
        <p:spPr>
          <a:xfrm>
            <a:off x="594822" y="2539306"/>
            <a:ext cx="3219110" cy="338554"/>
          </a:xfrm>
          <a:prstGeom prst="rect">
            <a:avLst/>
          </a:prstGeom>
          <a:noFill/>
        </p:spPr>
        <p:txBody>
          <a:bodyPr wrap="square" rtlCol="0">
            <a:spAutoFit/>
          </a:bodyPr>
          <a:lstStyle/>
          <a:p>
            <a:pPr defTabSz="457200" eaLnBrk="1" fontAlgn="auto" hangingPunct="1">
              <a:spcBef>
                <a:spcPts val="0"/>
              </a:spcBef>
              <a:spcAft>
                <a:spcPts val="0"/>
              </a:spcAft>
            </a:pPr>
            <a:r>
              <a:rPr lang="en-AU" sz="1600" dirty="0">
                <a:ln w="0"/>
                <a:solidFill>
                  <a:srgbClr val="FF4F19"/>
                </a:solidFill>
                <a:effectLst>
                  <a:outerShdw blurRad="38100" dist="25400" dir="5400000" algn="ctr" rotWithShape="0">
                    <a:srgbClr val="6E747A">
                      <a:alpha val="43000"/>
                    </a:srgbClr>
                  </a:outerShdw>
                </a:effectLst>
                <a:latin typeface="Calibri" panose="020F0502020204030204"/>
              </a:rPr>
              <a:t>Complex Promo Sale Type Code</a:t>
            </a:r>
          </a:p>
        </p:txBody>
      </p:sp>
      <p:graphicFrame>
        <p:nvGraphicFramePr>
          <p:cNvPr id="8" name="Table 7">
            <a:extLst>
              <a:ext uri="{FF2B5EF4-FFF2-40B4-BE49-F238E27FC236}">
                <a16:creationId xmlns:a16="http://schemas.microsoft.com/office/drawing/2014/main" id="{2CB7D0C9-962E-8B77-FCFF-C6FC66D5A7EE}"/>
              </a:ext>
            </a:extLst>
          </p:cNvPr>
          <p:cNvGraphicFramePr>
            <a:graphicFrameLocks noGrp="1"/>
          </p:cNvGraphicFramePr>
          <p:nvPr>
            <p:extLst>
              <p:ext uri="{D42A27DB-BD31-4B8C-83A1-F6EECF244321}">
                <p14:modId xmlns:p14="http://schemas.microsoft.com/office/powerpoint/2010/main" val="1859212665"/>
              </p:ext>
            </p:extLst>
          </p:nvPr>
        </p:nvGraphicFramePr>
        <p:xfrm>
          <a:off x="594822" y="3088968"/>
          <a:ext cx="4795662" cy="1226336"/>
        </p:xfrm>
        <a:graphic>
          <a:graphicData uri="http://schemas.openxmlformats.org/drawingml/2006/table">
            <a:tbl>
              <a:tblPr firstRow="1" bandRow="1"/>
              <a:tblGrid>
                <a:gridCol w="2397831">
                  <a:extLst>
                    <a:ext uri="{9D8B030D-6E8A-4147-A177-3AD203B41FA5}">
                      <a16:colId xmlns:a16="http://schemas.microsoft.com/office/drawing/2014/main" val="3254444824"/>
                    </a:ext>
                  </a:extLst>
                </a:gridCol>
                <a:gridCol w="2397831">
                  <a:extLst>
                    <a:ext uri="{9D8B030D-6E8A-4147-A177-3AD203B41FA5}">
                      <a16:colId xmlns:a16="http://schemas.microsoft.com/office/drawing/2014/main" val="1983210570"/>
                    </a:ext>
                  </a:extLst>
                </a:gridCol>
              </a:tblGrid>
              <a:tr h="30658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ea typeface="Times New Roman" panose="02020603050405020304" pitchFamily="18" charset="0"/>
                          <a:cs typeface="Times New Roman" panose="02020603050405020304" pitchFamily="18" charset="0"/>
                        </a:rPr>
                        <a:t>Offer type</a:t>
                      </a: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4F19"/>
                    </a:solid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lnSpc>
                          <a:spcPct val="115000"/>
                        </a:lnSpc>
                        <a:spcBef>
                          <a:spcPts val="500"/>
                        </a:spcBef>
                        <a:spcAft>
                          <a:spcPts val="0"/>
                        </a:spcAft>
                      </a:pPr>
                      <a:r>
                        <a:rPr lang="en-AU" sz="1400">
                          <a:effectLst/>
                          <a:latin typeface="Calibri" panose="020F0502020204030204" pitchFamily="34" charset="0"/>
                          <a:ea typeface="Times New Roman" panose="02020603050405020304" pitchFamily="18" charset="0"/>
                          <a:cs typeface="Times New Roman" panose="02020603050405020304" pitchFamily="18" charset="0"/>
                        </a:rPr>
                        <a:t>Code</a:t>
                      </a: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4F19"/>
                    </a:solidFill>
                  </a:tcPr>
                </a:tc>
                <a:extLst>
                  <a:ext uri="{0D108BD9-81ED-4DB2-BD59-A6C34878D82A}">
                    <a16:rowId xmlns:a16="http://schemas.microsoft.com/office/drawing/2014/main" val="1106455596"/>
                  </a:ext>
                </a:extLst>
              </a:tr>
              <a:tr h="306584">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ea typeface="Times New Roman" panose="02020603050405020304" pitchFamily="18" charset="0"/>
                          <a:cs typeface="Times New Roman" panose="02020603050405020304" pitchFamily="18" charset="0"/>
                        </a:rPr>
                        <a:t>Buy More &amp; Save</a:t>
                      </a: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4F19">
                        <a:tint val="4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err="1">
                          <a:effectLst/>
                          <a:latin typeface="Calibri" panose="020F0502020204030204" pitchFamily="34" charset="0"/>
                          <a:ea typeface="Times New Roman" panose="02020603050405020304" pitchFamily="18" charset="0"/>
                          <a:cs typeface="Times New Roman" panose="02020603050405020304" pitchFamily="18" charset="0"/>
                        </a:rPr>
                        <a:t>buy_more_save</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4F19">
                        <a:tint val="40000"/>
                      </a:srgbClr>
                    </a:solidFill>
                  </a:tcPr>
                </a:tc>
                <a:extLst>
                  <a:ext uri="{0D108BD9-81ED-4DB2-BD59-A6C34878D82A}">
                    <a16:rowId xmlns:a16="http://schemas.microsoft.com/office/drawing/2014/main" val="6327632"/>
                  </a:ext>
                </a:extLst>
              </a:tr>
              <a:tr h="306584">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ea typeface="Times New Roman" panose="02020603050405020304" pitchFamily="18" charset="0"/>
                          <a:cs typeface="Times New Roman" panose="02020603050405020304" pitchFamily="18" charset="0"/>
                        </a:rPr>
                        <a:t>Spend &amp; Save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4F19">
                        <a:tint val="2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err="1">
                          <a:effectLst/>
                          <a:latin typeface="Calibri" panose="020F0502020204030204" pitchFamily="34" charset="0"/>
                          <a:ea typeface="Times New Roman" panose="02020603050405020304" pitchFamily="18" charset="0"/>
                          <a:cs typeface="Times New Roman" panose="02020603050405020304" pitchFamily="18" charset="0"/>
                        </a:rPr>
                        <a:t>spend_save</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4F19">
                        <a:tint val="20000"/>
                      </a:srgbClr>
                    </a:solidFill>
                  </a:tcPr>
                </a:tc>
                <a:extLst>
                  <a:ext uri="{0D108BD9-81ED-4DB2-BD59-A6C34878D82A}">
                    <a16:rowId xmlns:a16="http://schemas.microsoft.com/office/drawing/2014/main" val="1744090174"/>
                  </a:ext>
                </a:extLst>
              </a:tr>
              <a:tr h="306584">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ea typeface="Times New Roman" panose="02020603050405020304" pitchFamily="18" charset="0"/>
                          <a:cs typeface="Times New Roman" panose="02020603050405020304" pitchFamily="18" charset="0"/>
                        </a:rPr>
                        <a:t>TAF</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4F19">
                        <a:tint val="4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err="1">
                          <a:effectLst/>
                          <a:latin typeface="Calibri" panose="020F0502020204030204" pitchFamily="34" charset="0"/>
                          <a:ea typeface="Times New Roman" panose="02020603050405020304" pitchFamily="18" charset="0"/>
                          <a:cs typeface="Times New Roman" panose="02020603050405020304" pitchFamily="18" charset="0"/>
                        </a:rPr>
                        <a:t>take_a_further</a:t>
                      </a:r>
                      <a:endParaRPr lang="en-A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4F19">
                        <a:tint val="40000"/>
                      </a:srgbClr>
                    </a:solidFill>
                  </a:tcPr>
                </a:tc>
                <a:extLst>
                  <a:ext uri="{0D108BD9-81ED-4DB2-BD59-A6C34878D82A}">
                    <a16:rowId xmlns:a16="http://schemas.microsoft.com/office/drawing/2014/main" val="693189863"/>
                  </a:ext>
                </a:extLst>
              </a:tr>
            </a:tbl>
          </a:graphicData>
        </a:graphic>
      </p:graphicFrame>
      <p:grpSp>
        <p:nvGrpSpPr>
          <p:cNvPr id="9" name="Group 8">
            <a:extLst>
              <a:ext uri="{FF2B5EF4-FFF2-40B4-BE49-F238E27FC236}">
                <a16:creationId xmlns:a16="http://schemas.microsoft.com/office/drawing/2014/main" id="{449CA7F8-577B-4323-E232-F88C8292EBBD}"/>
              </a:ext>
            </a:extLst>
          </p:cNvPr>
          <p:cNvGrpSpPr/>
          <p:nvPr/>
        </p:nvGrpSpPr>
        <p:grpSpPr>
          <a:xfrm>
            <a:off x="605039" y="4842776"/>
            <a:ext cx="4097518" cy="1514825"/>
            <a:chOff x="8388627" y="178207"/>
            <a:chExt cx="3511628" cy="1514825"/>
          </a:xfrm>
        </p:grpSpPr>
        <p:sp>
          <p:nvSpPr>
            <p:cNvPr id="10" name="Rounded Rectangle 53">
              <a:extLst>
                <a:ext uri="{FF2B5EF4-FFF2-40B4-BE49-F238E27FC236}">
                  <a16:creationId xmlns:a16="http://schemas.microsoft.com/office/drawing/2014/main" id="{075520A3-93B1-DD3E-AA71-082958F48D50}"/>
                </a:ext>
              </a:extLst>
            </p:cNvPr>
            <p:cNvSpPr/>
            <p:nvPr/>
          </p:nvSpPr>
          <p:spPr>
            <a:xfrm>
              <a:off x="8388627" y="178207"/>
              <a:ext cx="3511628" cy="1483436"/>
            </a:xfrm>
            <a:prstGeom prst="roundRect">
              <a:avLst/>
            </a:prstGeom>
            <a:solidFill>
              <a:srgbClr val="FEDED6"/>
            </a:solidFill>
            <a:ln w="12700" cap="flat" cmpd="sng" algn="ctr">
              <a:solidFill>
                <a:srgbClr val="FEDED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11" name="Picture 10" descr="Shape&#10;&#10;Description automatically generated with low confidence">
              <a:extLst>
                <a:ext uri="{FF2B5EF4-FFF2-40B4-BE49-F238E27FC236}">
                  <a16:creationId xmlns:a16="http://schemas.microsoft.com/office/drawing/2014/main" id="{26F3CE7C-B490-E01D-5C12-6235341AB0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89" t="18957" r="26827" b="33712"/>
            <a:stretch/>
          </p:blipFill>
          <p:spPr>
            <a:xfrm>
              <a:off x="8761374" y="566674"/>
              <a:ext cx="397636" cy="473761"/>
            </a:xfrm>
            <a:prstGeom prst="rect">
              <a:avLst/>
            </a:prstGeom>
          </p:spPr>
        </p:pic>
        <p:sp>
          <p:nvSpPr>
            <p:cNvPr id="12" name="TextBox 11">
              <a:extLst>
                <a:ext uri="{FF2B5EF4-FFF2-40B4-BE49-F238E27FC236}">
                  <a16:creationId xmlns:a16="http://schemas.microsoft.com/office/drawing/2014/main" id="{722C85BF-27B3-9203-FB6A-F2BB2CFDFC11}"/>
                </a:ext>
              </a:extLst>
            </p:cNvPr>
            <p:cNvSpPr txBox="1"/>
            <p:nvPr/>
          </p:nvSpPr>
          <p:spPr>
            <a:xfrm rot="1034386">
              <a:off x="8832803" y="634277"/>
              <a:ext cx="254776"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Helvetica Neue" panose="02000403000000020004" pitchFamily="2" charset="0"/>
                  <a:ea typeface="Helvetica Neue" panose="02000403000000020004" pitchFamily="2" charset="0"/>
                  <a:cs typeface="Calibri" panose="020F0502020204030204" pitchFamily="34" charset="0"/>
                </a:rPr>
                <a:t>!</a:t>
              </a:r>
            </a:p>
          </p:txBody>
        </p:sp>
        <p:sp>
          <p:nvSpPr>
            <p:cNvPr id="13" name="TextBox 12">
              <a:extLst>
                <a:ext uri="{FF2B5EF4-FFF2-40B4-BE49-F238E27FC236}">
                  <a16:creationId xmlns:a16="http://schemas.microsoft.com/office/drawing/2014/main" id="{1C51819F-20E7-0C1C-7CAC-E55B15E989C3}"/>
                </a:ext>
              </a:extLst>
            </p:cNvPr>
            <p:cNvSpPr txBox="1"/>
            <p:nvPr/>
          </p:nvSpPr>
          <p:spPr>
            <a:xfrm>
              <a:off x="9342124" y="415759"/>
              <a:ext cx="2350959" cy="1277273"/>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1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0000"/>
                  </a:solidFill>
                  <a:effectLst/>
                  <a:uLnTx/>
                  <a:uFillTx/>
                  <a:latin typeface="Calibri" panose="020F0502020204030204"/>
                  <a:cs typeface="Calibri"/>
                </a:rPr>
                <a:t>Sale type codes are case sensitive so please ensure the exact format is used when filling out the sale type column</a:t>
              </a:r>
            </a:p>
            <a:p>
              <a:pPr marL="0" marR="0" lvl="0" indent="0" defTabSz="457200" eaLnBrk="1" fontAlgn="auto" latinLnBrk="0" hangingPunct="1">
                <a:lnSpc>
                  <a:spcPct val="11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800F8C05-38D2-AA1F-0594-AA5949F8C0C6}"/>
              </a:ext>
            </a:extLst>
          </p:cNvPr>
          <p:cNvSpPr txBox="1"/>
          <p:nvPr/>
        </p:nvSpPr>
        <p:spPr>
          <a:xfrm>
            <a:off x="6334792" y="2240868"/>
            <a:ext cx="4009680" cy="338554"/>
          </a:xfrm>
          <a:prstGeom prst="rect">
            <a:avLst/>
          </a:prstGeom>
          <a:noFill/>
        </p:spPr>
        <p:txBody>
          <a:bodyPr wrap="square" rtlCol="0">
            <a:spAutoFit/>
          </a:bodyPr>
          <a:lstStyle/>
          <a:p>
            <a:pPr defTabSz="457200" eaLnBrk="1" fontAlgn="auto" hangingPunct="1">
              <a:spcBef>
                <a:spcPts val="0"/>
              </a:spcBef>
              <a:spcAft>
                <a:spcPts val="0"/>
              </a:spcAft>
            </a:pPr>
            <a:r>
              <a:rPr lang="en-AU" sz="1600" dirty="0">
                <a:ln w="0"/>
                <a:solidFill>
                  <a:srgbClr val="FF4F19"/>
                </a:solidFill>
                <a:effectLst>
                  <a:outerShdw blurRad="38100" dist="25400" dir="5400000" algn="ctr" rotWithShape="0">
                    <a:srgbClr val="6E747A">
                      <a:alpha val="43000"/>
                    </a:srgbClr>
                  </a:outerShdw>
                </a:effectLst>
                <a:latin typeface="Calibri" panose="020F0502020204030204"/>
              </a:rPr>
              <a:t>Simple Promo &amp; MYER ONE Sale Type Codes</a:t>
            </a:r>
          </a:p>
        </p:txBody>
      </p:sp>
      <p:graphicFrame>
        <p:nvGraphicFramePr>
          <p:cNvPr id="15" name="Table 14">
            <a:extLst>
              <a:ext uri="{FF2B5EF4-FFF2-40B4-BE49-F238E27FC236}">
                <a16:creationId xmlns:a16="http://schemas.microsoft.com/office/drawing/2014/main" id="{862634C0-150E-00B1-2094-4CBDBEEDD11F}"/>
              </a:ext>
            </a:extLst>
          </p:cNvPr>
          <p:cNvGraphicFramePr>
            <a:graphicFrameLocks noGrp="1"/>
          </p:cNvGraphicFramePr>
          <p:nvPr>
            <p:extLst>
              <p:ext uri="{D42A27DB-BD31-4B8C-83A1-F6EECF244321}">
                <p14:modId xmlns:p14="http://schemas.microsoft.com/office/powerpoint/2010/main" val="61525979"/>
              </p:ext>
            </p:extLst>
          </p:nvPr>
        </p:nvGraphicFramePr>
        <p:xfrm>
          <a:off x="6472960" y="2640350"/>
          <a:ext cx="3469620" cy="3926150"/>
        </p:xfrm>
        <a:graphic>
          <a:graphicData uri="http://schemas.openxmlformats.org/drawingml/2006/table">
            <a:tbl>
              <a:tblPr firstRow="1" bandRow="1">
                <a:tableStyleId>{5C22544A-7EE6-4342-B048-85BDC9FD1C3A}</a:tableStyleId>
              </a:tblPr>
              <a:tblGrid>
                <a:gridCol w="1734810">
                  <a:extLst>
                    <a:ext uri="{9D8B030D-6E8A-4147-A177-3AD203B41FA5}">
                      <a16:colId xmlns:a16="http://schemas.microsoft.com/office/drawing/2014/main" val="3254444824"/>
                    </a:ext>
                  </a:extLst>
                </a:gridCol>
                <a:gridCol w="1734810">
                  <a:extLst>
                    <a:ext uri="{9D8B030D-6E8A-4147-A177-3AD203B41FA5}">
                      <a16:colId xmlns:a16="http://schemas.microsoft.com/office/drawing/2014/main" val="1983210570"/>
                    </a:ext>
                  </a:extLst>
                </a:gridCol>
              </a:tblGrid>
              <a:tr h="2238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Offer type</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Code</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06455596"/>
                  </a:ext>
                </a:extLst>
              </a:tr>
              <a:tr h="223851">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5%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5_off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353601477"/>
                  </a:ext>
                </a:extLst>
              </a:tr>
              <a:tr h="22385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10%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10_off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327632"/>
                  </a:ext>
                </a:extLst>
              </a:tr>
              <a:tr h="22385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a:effectLst/>
                          <a:latin typeface="Calibri" panose="020F0502020204030204" pitchFamily="34" charset="0"/>
                          <a:cs typeface="Calibri" panose="020F0502020204030204" pitchFamily="34" charset="0"/>
                        </a:rPr>
                        <a:t>15% off</a:t>
                      </a:r>
                      <a:endParaRPr lang="en-AU"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a:effectLst/>
                          <a:latin typeface="Calibri" panose="020F0502020204030204" pitchFamily="34" charset="0"/>
                          <a:cs typeface="Calibri" panose="020F0502020204030204" pitchFamily="34" charset="0"/>
                        </a:rPr>
                        <a:t>15_off</a:t>
                      </a:r>
                      <a:endParaRPr lang="en-AU"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44090174"/>
                  </a:ext>
                </a:extLst>
              </a:tr>
              <a:tr h="22385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a:effectLst/>
                          <a:latin typeface="Calibri" panose="020F0502020204030204" pitchFamily="34" charset="0"/>
                          <a:cs typeface="Calibri" panose="020F0502020204030204" pitchFamily="34" charset="0"/>
                        </a:rPr>
                        <a:t>20% off</a:t>
                      </a:r>
                      <a:endParaRPr lang="en-AU"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20_off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93189863"/>
                  </a:ext>
                </a:extLst>
              </a:tr>
              <a:tr h="22385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25%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25_off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98803141"/>
                  </a:ext>
                </a:extLst>
              </a:tr>
              <a:tr h="22385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30%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30_off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29401768"/>
                  </a:ext>
                </a:extLst>
              </a:tr>
              <a:tr h="223851">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35%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35_off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69921016"/>
                  </a:ext>
                </a:extLst>
              </a:tr>
              <a:tr h="22385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40%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a:effectLst/>
                          <a:latin typeface="Calibri" panose="020F0502020204030204" pitchFamily="34" charset="0"/>
                          <a:cs typeface="Calibri" panose="020F0502020204030204" pitchFamily="34" charset="0"/>
                        </a:rPr>
                        <a:t>40_off</a:t>
                      </a:r>
                      <a:endParaRPr lang="en-AU"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15267930"/>
                  </a:ext>
                </a:extLst>
              </a:tr>
              <a:tr h="22385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50%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a:effectLst/>
                          <a:latin typeface="Calibri" panose="020F0502020204030204" pitchFamily="34" charset="0"/>
                          <a:cs typeface="Calibri" panose="020F0502020204030204" pitchFamily="34" charset="0"/>
                        </a:rPr>
                        <a:t>50_off</a:t>
                      </a:r>
                      <a:endParaRPr lang="en-AU"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45863355"/>
                  </a:ext>
                </a:extLst>
              </a:tr>
              <a:tr h="223851">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55%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55_off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54201822"/>
                  </a:ext>
                </a:extLst>
              </a:tr>
              <a:tr h="223851">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60%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60_off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459905644"/>
                  </a:ext>
                </a:extLst>
              </a:tr>
              <a:tr h="223851">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70%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70_off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27561501"/>
                  </a:ext>
                </a:extLst>
              </a:tr>
              <a:tr h="223851">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75%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75_off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17913297"/>
                  </a:ext>
                </a:extLst>
              </a:tr>
              <a:tr h="223851">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80% 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80_off</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31634029"/>
                  </a:ext>
                </a:extLst>
              </a:tr>
              <a:tr h="22385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a:effectLst/>
                          <a:latin typeface="Calibri" panose="020F0502020204030204" pitchFamily="34" charset="0"/>
                          <a:cs typeface="Calibri" panose="020F0502020204030204" pitchFamily="34" charset="0"/>
                        </a:rPr>
                        <a:t>Daily Deal</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lnSpc>
                          <a:spcPct val="115000"/>
                        </a:lnSpc>
                        <a:spcBef>
                          <a:spcPts val="500"/>
                        </a:spcBef>
                        <a:spcAft>
                          <a:spcPts val="0"/>
                        </a:spcAft>
                      </a:pPr>
                      <a:r>
                        <a:rPr lang="en-AU" sz="1400" dirty="0" err="1">
                          <a:effectLst/>
                          <a:latin typeface="Calibri" panose="020F0502020204030204" pitchFamily="34" charset="0"/>
                          <a:cs typeface="Calibri" panose="020F0502020204030204" pitchFamily="34" charset="0"/>
                        </a:rPr>
                        <a:t>daily_deal</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95835696"/>
                  </a:ext>
                </a:extLst>
              </a:tr>
              <a:tr h="223851">
                <a:tc>
                  <a:txBody>
                    <a:bodyPr/>
                    <a:lstStyle/>
                    <a:p>
                      <a:pPr algn="l">
                        <a:lnSpc>
                          <a:spcPct val="115000"/>
                        </a:lnSpc>
                        <a:spcBef>
                          <a:spcPts val="500"/>
                        </a:spcBef>
                        <a:spcAft>
                          <a:spcPts val="0"/>
                        </a:spcAft>
                      </a:pPr>
                      <a:r>
                        <a:rPr lang="en-AU" sz="1400" dirty="0">
                          <a:effectLst/>
                          <a:latin typeface="Calibri" panose="020F0502020204030204" pitchFamily="34" charset="0"/>
                          <a:ea typeface="Times New Roman" panose="02020603050405020304" pitchFamily="18" charset="0"/>
                          <a:cs typeface="Calibri" panose="020F0502020204030204" pitchFamily="34" charset="0"/>
                        </a:rPr>
                        <a:t>Hot Price</a:t>
                      </a:r>
                    </a:p>
                  </a:txBody>
                  <a:tcPr marL="68580" marR="68580" marT="0" marB="0"/>
                </a:tc>
                <a:tc>
                  <a:txBody>
                    <a:bodyPr/>
                    <a:lstStyle/>
                    <a:p>
                      <a:pPr algn="l">
                        <a:lnSpc>
                          <a:spcPct val="115000"/>
                        </a:lnSpc>
                        <a:spcBef>
                          <a:spcPts val="500"/>
                        </a:spcBef>
                        <a:spcAft>
                          <a:spcPts val="0"/>
                        </a:spcAft>
                      </a:pPr>
                      <a:r>
                        <a:rPr lang="en-AU" sz="1400" dirty="0" err="1">
                          <a:effectLst/>
                          <a:latin typeface="Calibri" panose="020F0502020204030204" pitchFamily="34" charset="0"/>
                          <a:ea typeface="Times New Roman" panose="02020603050405020304" pitchFamily="18" charset="0"/>
                          <a:cs typeface="Calibri" panose="020F0502020204030204" pitchFamily="34" charset="0"/>
                        </a:rPr>
                        <a:t>hot_price</a:t>
                      </a:r>
                      <a:endParaRPr lang="en-AU"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46424357"/>
                  </a:ext>
                </a:extLst>
              </a:tr>
            </a:tbl>
          </a:graphicData>
        </a:graphic>
      </p:graphicFrame>
    </p:spTree>
    <p:extLst>
      <p:ext uri="{BB962C8B-B14F-4D97-AF65-F5344CB8AC3E}">
        <p14:creationId xmlns:p14="http://schemas.microsoft.com/office/powerpoint/2010/main" val="206918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9516" y="3046370"/>
            <a:ext cx="6336704" cy="3816214"/>
          </a:xfrm>
        </p:spPr>
        <p:txBody>
          <a:bodyPr/>
          <a:lstStyle/>
          <a:p>
            <a:r>
              <a:rPr lang="en-AU" sz="6000" dirty="0"/>
              <a:t>Loading a Complex Promotion</a:t>
            </a:r>
          </a:p>
        </p:txBody>
      </p:sp>
    </p:spTree>
    <p:extLst>
      <p:ext uri="{BB962C8B-B14F-4D97-AF65-F5344CB8AC3E}">
        <p14:creationId xmlns:p14="http://schemas.microsoft.com/office/powerpoint/2010/main" val="326399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37A416AD-2341-D867-19AB-FFAA33508577}"/>
              </a:ext>
            </a:extLst>
          </p:cNvPr>
          <p:cNvSpPr txBox="1">
            <a:spLocks/>
          </p:cNvSpPr>
          <p:nvPr/>
        </p:nvSpPr>
        <p:spPr>
          <a:xfrm>
            <a:off x="522572" y="517784"/>
            <a:ext cx="4568693" cy="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rPr>
              <a:t>Complex Promotions</a:t>
            </a:r>
          </a:p>
        </p:txBody>
      </p:sp>
      <p:grpSp>
        <p:nvGrpSpPr>
          <p:cNvPr id="3" name="Group 2">
            <a:extLst>
              <a:ext uri="{FF2B5EF4-FFF2-40B4-BE49-F238E27FC236}">
                <a16:creationId xmlns:a16="http://schemas.microsoft.com/office/drawing/2014/main" id="{C45167E3-BF78-B05D-31B2-7CF1E4444586}"/>
              </a:ext>
            </a:extLst>
          </p:cNvPr>
          <p:cNvGrpSpPr/>
          <p:nvPr/>
        </p:nvGrpSpPr>
        <p:grpSpPr>
          <a:xfrm>
            <a:off x="299356" y="1864335"/>
            <a:ext cx="4107563" cy="3545905"/>
            <a:chOff x="6204736" y="2438399"/>
            <a:chExt cx="4425899" cy="2786744"/>
          </a:xfrm>
        </p:grpSpPr>
        <p:sp>
          <p:nvSpPr>
            <p:cNvPr id="4" name="Google Shape;880;p108">
              <a:extLst>
                <a:ext uri="{FF2B5EF4-FFF2-40B4-BE49-F238E27FC236}">
                  <a16:creationId xmlns:a16="http://schemas.microsoft.com/office/drawing/2014/main" id="{E64180A7-49EA-A095-BACA-E0B258EC6D04}"/>
                </a:ext>
              </a:extLst>
            </p:cNvPr>
            <p:cNvSpPr/>
            <p:nvPr/>
          </p:nvSpPr>
          <p:spPr>
            <a:xfrm>
              <a:off x="6204736" y="2438399"/>
              <a:ext cx="4425899" cy="2786744"/>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7" name="TextBox 6">
              <a:extLst>
                <a:ext uri="{FF2B5EF4-FFF2-40B4-BE49-F238E27FC236}">
                  <a16:creationId xmlns:a16="http://schemas.microsoft.com/office/drawing/2014/main" id="{3FC3685D-2240-33A0-6A30-054DC36543C1}"/>
                </a:ext>
              </a:extLst>
            </p:cNvPr>
            <p:cNvSpPr txBox="1"/>
            <p:nvPr/>
          </p:nvSpPr>
          <p:spPr>
            <a:xfrm>
              <a:off x="6409388" y="2838840"/>
              <a:ext cx="3922009" cy="711136"/>
            </a:xfrm>
            <a:prstGeom prst="rect">
              <a:avLst/>
            </a:prstGeom>
            <a:noFill/>
          </p:spPr>
          <p:txBody>
            <a:bodyPr wrap="square" rtlCol="0">
              <a:spAutoFit/>
            </a:bodyPr>
            <a:lstStyle/>
            <a:p>
              <a:pPr defTabSz="457200" eaLnBrk="1" fontAlgn="auto" hangingPunct="1">
                <a:lnSpc>
                  <a:spcPct val="110000"/>
                </a:lnSpc>
                <a:spcBef>
                  <a:spcPts val="0"/>
                </a:spcBef>
                <a:spcAft>
                  <a:spcPts val="1200"/>
                </a:spcAft>
              </a:pPr>
              <a:r>
                <a:rPr lang="en-AU" sz="1600" dirty="0">
                  <a:solidFill>
                    <a:srgbClr val="000000"/>
                  </a:solidFill>
                  <a:latin typeface="Calibri" panose="020F0502020204030204"/>
                  <a:cs typeface="Calibri"/>
                </a:rPr>
                <a:t>Refers to any promotion that requires customers to meet certain conditions in order to receive the discount at checkout. </a:t>
              </a:r>
            </a:p>
          </p:txBody>
        </p:sp>
        <p:sp>
          <p:nvSpPr>
            <p:cNvPr id="8" name="TextBox 7">
              <a:extLst>
                <a:ext uri="{FF2B5EF4-FFF2-40B4-BE49-F238E27FC236}">
                  <a16:creationId xmlns:a16="http://schemas.microsoft.com/office/drawing/2014/main" id="{BFF7C9F2-49EE-DC59-F944-F4B479CF6181}"/>
                </a:ext>
              </a:extLst>
            </p:cNvPr>
            <p:cNvSpPr txBox="1"/>
            <p:nvPr/>
          </p:nvSpPr>
          <p:spPr>
            <a:xfrm>
              <a:off x="6409389" y="3956099"/>
              <a:ext cx="1715436" cy="307777"/>
            </a:xfrm>
            <a:prstGeom prst="rect">
              <a:avLst/>
            </a:prstGeom>
            <a:noFill/>
          </p:spPr>
          <p:txBody>
            <a:bodyPr vert="horz" wrap="square" rtlCol="0" anchor="t">
              <a:spAutoFit/>
            </a:bodyPr>
            <a:lstStyle/>
            <a:p>
              <a:pPr defTabSz="457200" eaLnBrk="1" fontAlgn="auto" hangingPunct="1">
                <a:spcBef>
                  <a:spcPts val="0"/>
                </a:spcBef>
                <a:spcAft>
                  <a:spcPts val="0"/>
                </a:spcAft>
              </a:pPr>
              <a:r>
                <a:rPr lang="en-US" sz="1400" b="1" dirty="0">
                  <a:solidFill>
                    <a:srgbClr val="FF4F19"/>
                  </a:solidFill>
                  <a:latin typeface="Helvetica Neue" panose="02000403000000020004" pitchFamily="2" charset="0"/>
                  <a:ea typeface="Helvetica Neue" panose="02000403000000020004" pitchFamily="2" charset="0"/>
                  <a:cs typeface="Calibri" panose="020F0502020204030204" pitchFamily="34" charset="0"/>
                </a:rPr>
                <a:t>Examples:</a:t>
              </a:r>
            </a:p>
          </p:txBody>
        </p:sp>
        <p:sp>
          <p:nvSpPr>
            <p:cNvPr id="9" name="TextBox 8">
              <a:extLst>
                <a:ext uri="{FF2B5EF4-FFF2-40B4-BE49-F238E27FC236}">
                  <a16:creationId xmlns:a16="http://schemas.microsoft.com/office/drawing/2014/main" id="{7A9DAF5F-4ADD-E8DE-CC05-2B96B77638DC}"/>
                </a:ext>
              </a:extLst>
            </p:cNvPr>
            <p:cNvSpPr txBox="1"/>
            <p:nvPr/>
          </p:nvSpPr>
          <p:spPr>
            <a:xfrm>
              <a:off x="6409388" y="4248082"/>
              <a:ext cx="1715437" cy="749837"/>
            </a:xfrm>
            <a:prstGeom prst="rect">
              <a:avLst/>
            </a:prstGeom>
            <a:noFill/>
          </p:spPr>
          <p:txBody>
            <a:bodyPr wrap="square" rtlCol="0">
              <a:spAutoFit/>
            </a:bodyPr>
            <a:lstStyle/>
            <a:p>
              <a:pPr defTabSz="457200" eaLnBrk="1" fontAlgn="auto" hangingPunct="1">
                <a:spcBef>
                  <a:spcPts val="0"/>
                </a:spcBef>
                <a:spcAft>
                  <a:spcPts val="0"/>
                </a:spcAft>
              </a:pPr>
              <a:r>
                <a:rPr lang="en-AU" sz="1400" dirty="0">
                  <a:solidFill>
                    <a:srgbClr val="000000"/>
                  </a:solidFill>
                  <a:latin typeface="Calibri"/>
                  <a:cs typeface="Calibri"/>
                </a:rPr>
                <a:t>Take a further</a:t>
              </a:r>
            </a:p>
            <a:p>
              <a:pPr defTabSz="457200" eaLnBrk="1" fontAlgn="auto" hangingPunct="1">
                <a:spcBef>
                  <a:spcPts val="0"/>
                </a:spcBef>
                <a:spcAft>
                  <a:spcPts val="0"/>
                </a:spcAft>
              </a:pPr>
              <a:r>
                <a:rPr lang="en-AU" sz="1400" dirty="0">
                  <a:solidFill>
                    <a:srgbClr val="000000"/>
                  </a:solidFill>
                  <a:latin typeface="Calibri"/>
                  <a:cs typeface="Calibri"/>
                </a:rPr>
                <a:t>Buy more &amp; save</a:t>
              </a:r>
            </a:p>
            <a:p>
              <a:pPr defTabSz="457200" eaLnBrk="1" fontAlgn="auto" hangingPunct="1">
                <a:spcBef>
                  <a:spcPts val="0"/>
                </a:spcBef>
                <a:spcAft>
                  <a:spcPts val="0"/>
                </a:spcAft>
              </a:pPr>
              <a:r>
                <a:rPr lang="en-AU" sz="1400" dirty="0">
                  <a:solidFill>
                    <a:srgbClr val="000000"/>
                  </a:solidFill>
                  <a:latin typeface="Calibri"/>
                  <a:cs typeface="Calibri"/>
                </a:rPr>
                <a:t>Spend &amp; save</a:t>
              </a:r>
            </a:p>
            <a:p>
              <a:pPr defTabSz="457200" eaLnBrk="1" fontAlgn="auto" hangingPunct="1">
                <a:spcBef>
                  <a:spcPts val="0"/>
                </a:spcBef>
                <a:spcAft>
                  <a:spcPts val="0"/>
                </a:spcAft>
              </a:pPr>
              <a:r>
                <a:rPr lang="en-AU" sz="1400" dirty="0">
                  <a:solidFill>
                    <a:srgbClr val="000000"/>
                  </a:solidFill>
                  <a:latin typeface="Calibri"/>
                  <a:cs typeface="Calibri"/>
                </a:rPr>
                <a:t>Multi-buys</a:t>
              </a:r>
            </a:p>
          </p:txBody>
        </p:sp>
        <p:sp>
          <p:nvSpPr>
            <p:cNvPr id="10" name="TextBox 9">
              <a:extLst>
                <a:ext uri="{FF2B5EF4-FFF2-40B4-BE49-F238E27FC236}">
                  <a16:creationId xmlns:a16="http://schemas.microsoft.com/office/drawing/2014/main" id="{852EFC7A-76C0-DEA6-0BFF-B068300F7BE9}"/>
                </a:ext>
              </a:extLst>
            </p:cNvPr>
            <p:cNvSpPr txBox="1"/>
            <p:nvPr/>
          </p:nvSpPr>
          <p:spPr>
            <a:xfrm>
              <a:off x="8465750" y="3956099"/>
              <a:ext cx="1208340" cy="241883"/>
            </a:xfrm>
            <a:prstGeom prst="rect">
              <a:avLst/>
            </a:prstGeom>
            <a:noFill/>
          </p:spPr>
          <p:txBody>
            <a:bodyPr vert="horz" wrap="square" lIns="91440" tIns="45720" rIns="91440" bIns="45720" rtlCol="0" anchor="t">
              <a:spAutoFit/>
            </a:bodyPr>
            <a:lstStyle/>
            <a:p>
              <a:pPr defTabSz="457200" eaLnBrk="1" fontAlgn="auto" hangingPunct="1">
                <a:spcBef>
                  <a:spcPts val="0"/>
                </a:spcBef>
                <a:spcAft>
                  <a:spcPts val="0"/>
                </a:spcAft>
              </a:pPr>
              <a:r>
                <a:rPr lang="en-US" sz="1400" b="1" dirty="0">
                  <a:solidFill>
                    <a:srgbClr val="FF4F19"/>
                  </a:solidFill>
                  <a:latin typeface="Helvetica Neue"/>
                  <a:ea typeface="Helvetica Neue" panose="02000403000000020004" pitchFamily="2" charset="0"/>
                  <a:cs typeface="Calibri"/>
                </a:rPr>
                <a:t>Display:</a:t>
              </a:r>
            </a:p>
          </p:txBody>
        </p:sp>
        <p:sp>
          <p:nvSpPr>
            <p:cNvPr id="11" name="TextBox 10">
              <a:extLst>
                <a:ext uri="{FF2B5EF4-FFF2-40B4-BE49-F238E27FC236}">
                  <a16:creationId xmlns:a16="http://schemas.microsoft.com/office/drawing/2014/main" id="{8E27FE8C-E3FB-B1CE-AD4E-AC2A097423CA}"/>
                </a:ext>
              </a:extLst>
            </p:cNvPr>
            <p:cNvSpPr txBox="1"/>
            <p:nvPr/>
          </p:nvSpPr>
          <p:spPr>
            <a:xfrm>
              <a:off x="8455511" y="4248082"/>
              <a:ext cx="2030108" cy="411201"/>
            </a:xfrm>
            <a:prstGeom prst="rect">
              <a:avLst/>
            </a:prstGeom>
            <a:noFill/>
          </p:spPr>
          <p:txBody>
            <a:bodyPr wrap="square" rtlCol="0">
              <a:spAutoFit/>
            </a:bodyPr>
            <a:lstStyle/>
            <a:p>
              <a:pPr defTabSz="457200" eaLnBrk="1" fontAlgn="auto" hangingPunct="1">
                <a:spcBef>
                  <a:spcPts val="0"/>
                </a:spcBef>
                <a:spcAft>
                  <a:spcPts val="0"/>
                </a:spcAft>
              </a:pPr>
              <a:r>
                <a:rPr lang="en-AU" sz="1400" dirty="0">
                  <a:solidFill>
                    <a:srgbClr val="000000"/>
                  </a:solidFill>
                  <a:latin typeface="Calibri"/>
                  <a:cs typeface="Calibri"/>
                </a:rPr>
                <a:t>Red label</a:t>
              </a:r>
            </a:p>
            <a:p>
              <a:pPr defTabSz="457200" eaLnBrk="1" fontAlgn="auto" hangingPunct="1">
                <a:spcBef>
                  <a:spcPts val="0"/>
                </a:spcBef>
                <a:spcAft>
                  <a:spcPts val="0"/>
                </a:spcAft>
              </a:pPr>
              <a:r>
                <a:rPr lang="en-AU" sz="1400" dirty="0">
                  <a:solidFill>
                    <a:srgbClr val="000000"/>
                  </a:solidFill>
                  <a:latin typeface="Calibri"/>
                  <a:cs typeface="Calibri"/>
                </a:rPr>
                <a:t>Offer description</a:t>
              </a:r>
              <a:endParaRPr lang="en-US" sz="1400" dirty="0">
                <a:solidFill>
                  <a:srgbClr val="000000"/>
                </a:solidFill>
                <a:latin typeface="Calibri"/>
                <a:cs typeface="Calibri"/>
              </a:endParaRPr>
            </a:p>
          </p:txBody>
        </p:sp>
      </p:grpSp>
      <p:pic>
        <p:nvPicPr>
          <p:cNvPr id="12" name="Picture 11">
            <a:extLst>
              <a:ext uri="{FF2B5EF4-FFF2-40B4-BE49-F238E27FC236}">
                <a16:creationId xmlns:a16="http://schemas.microsoft.com/office/drawing/2014/main" id="{C903FAE3-4B2F-EF95-8439-20BD2CCFF7EF}"/>
              </a:ext>
            </a:extLst>
          </p:cNvPr>
          <p:cNvPicPr>
            <a:picLocks noChangeAspect="1"/>
          </p:cNvPicPr>
          <p:nvPr/>
        </p:nvPicPr>
        <p:blipFill>
          <a:blip r:embed="rId2"/>
          <a:stretch>
            <a:fillRect/>
          </a:stretch>
        </p:blipFill>
        <p:spPr>
          <a:xfrm>
            <a:off x="5518813" y="1302284"/>
            <a:ext cx="5765665" cy="4670009"/>
          </a:xfrm>
          <a:prstGeom prst="rect">
            <a:avLst/>
          </a:prstGeom>
        </p:spPr>
      </p:pic>
      <p:cxnSp>
        <p:nvCxnSpPr>
          <p:cNvPr id="13" name="Straight Arrow Connector 12">
            <a:extLst>
              <a:ext uri="{FF2B5EF4-FFF2-40B4-BE49-F238E27FC236}">
                <a16:creationId xmlns:a16="http://schemas.microsoft.com/office/drawing/2014/main" id="{5B0B2E1E-39B4-AA9B-4740-066D19E5A564}"/>
              </a:ext>
            </a:extLst>
          </p:cNvPr>
          <p:cNvCxnSpPr>
            <a:cxnSpLocks/>
          </p:cNvCxnSpPr>
          <p:nvPr/>
        </p:nvCxnSpPr>
        <p:spPr>
          <a:xfrm>
            <a:off x="4406919" y="3429000"/>
            <a:ext cx="901817" cy="0"/>
          </a:xfrm>
          <a:prstGeom prst="straightConnector1">
            <a:avLst/>
          </a:prstGeom>
          <a:noFill/>
          <a:ln w="38100" cap="flat" cmpd="sng" algn="ctr">
            <a:solidFill>
              <a:srgbClr val="FF4F19"/>
            </a:solidFill>
            <a:prstDash val="solid"/>
            <a:miter lim="800000"/>
            <a:tailEnd type="triangle"/>
          </a:ln>
          <a:effectLst/>
        </p:spPr>
      </p:cxnSp>
    </p:spTree>
    <p:extLst>
      <p:ext uri="{BB962C8B-B14F-4D97-AF65-F5344CB8AC3E}">
        <p14:creationId xmlns:p14="http://schemas.microsoft.com/office/powerpoint/2010/main" val="219924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C78406A-7E02-4C3C-A909-C583307EE26C}"/>
              </a:ext>
            </a:extLst>
          </p:cNvPr>
          <p:cNvPicPr>
            <a:picLocks noChangeAspect="1"/>
          </p:cNvPicPr>
          <p:nvPr/>
        </p:nvPicPr>
        <p:blipFill>
          <a:blip r:embed="rId2"/>
          <a:stretch>
            <a:fillRect/>
          </a:stretch>
        </p:blipFill>
        <p:spPr>
          <a:xfrm>
            <a:off x="128636" y="3212509"/>
            <a:ext cx="11367964" cy="876409"/>
          </a:xfrm>
          <a:prstGeom prst="rect">
            <a:avLst/>
          </a:prstGeom>
        </p:spPr>
      </p:pic>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B91B0DE4-56B9-A1FD-B11F-B5B4D6D7D109}"/>
              </a:ext>
            </a:extLst>
          </p:cNvPr>
          <p:cNvSpPr txBox="1">
            <a:spLocks/>
          </p:cNvSpPr>
          <p:nvPr/>
        </p:nvSpPr>
        <p:spPr>
          <a:xfrm>
            <a:off x="481582" y="60584"/>
            <a:ext cx="6603740" cy="74002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uLnTx/>
                <a:uFillTx/>
                <a:latin typeface="Calibri Light" panose="020F0302020204030204"/>
                <a:ea typeface="+mj-ea"/>
                <a:cs typeface="+mj-cs"/>
              </a:rPr>
              <a:t>Applying a complex promotion</a:t>
            </a:r>
            <a:endParaRPr kumimoji="0" lang="en-US" sz="44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42712CE2-B983-77CE-F4FF-75E35FBEE778}"/>
              </a:ext>
            </a:extLst>
          </p:cNvPr>
          <p:cNvSpPr txBox="1"/>
          <p:nvPr/>
        </p:nvSpPr>
        <p:spPr>
          <a:xfrm>
            <a:off x="511272" y="862853"/>
            <a:ext cx="10985328" cy="791435"/>
          </a:xfrm>
          <a:prstGeom prst="rect">
            <a:avLst/>
          </a:prstGeom>
          <a:noFill/>
        </p:spPr>
        <p:txBody>
          <a:bodyPr wrap="square" rtlCol="0">
            <a:spAutoFit/>
          </a:bodyPr>
          <a:lstStyle/>
          <a:p>
            <a:pPr defTabSz="457200" eaLnBrk="1" fontAlgn="auto" hangingPunct="1">
              <a:lnSpc>
                <a:spcPct val="110000"/>
              </a:lnSpc>
              <a:spcBef>
                <a:spcPts val="0"/>
              </a:spcBef>
              <a:spcAft>
                <a:spcPts val="0"/>
              </a:spcAft>
            </a:pPr>
            <a:r>
              <a:rPr lang="en-AU" sz="1400" dirty="0">
                <a:solidFill>
                  <a:srgbClr val="000000"/>
                </a:solidFill>
                <a:latin typeface="Calibri" panose="020F0502020204030204"/>
                <a:ea typeface="Helvetica Neue" panose="02000403000000020004" pitchFamily="2" charset="0"/>
                <a:cs typeface="Calibri" panose="020F0502020204030204" pitchFamily="34" charset="0"/>
              </a:rPr>
              <a:t>Complex promotions do not need their promotional prices outlined as the discount will apply at checkout for the customer. These types of offers must be submitted into the ‘complex promotion columns’, so please refrain from using the ‘promotion columns’. The file needs to be imported into PEP before 2 business days prior to go live (5 business days prior for major events such as ‘Mid Season Sale’).</a:t>
            </a:r>
          </a:p>
        </p:txBody>
      </p:sp>
      <p:sp>
        <p:nvSpPr>
          <p:cNvPr id="7" name="Google Shape;880;p108">
            <a:extLst>
              <a:ext uri="{FF2B5EF4-FFF2-40B4-BE49-F238E27FC236}">
                <a16:creationId xmlns:a16="http://schemas.microsoft.com/office/drawing/2014/main" id="{18DD9FF1-F3CA-3124-5826-2C410A2AE9D3}"/>
              </a:ext>
            </a:extLst>
          </p:cNvPr>
          <p:cNvSpPr/>
          <p:nvPr/>
        </p:nvSpPr>
        <p:spPr>
          <a:xfrm>
            <a:off x="2831775" y="1891604"/>
            <a:ext cx="1324611"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Start date time is 12am</a:t>
            </a:r>
            <a:endParaRPr kumimoji="0" lang="en-US"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endParaRPr>
          </a:p>
        </p:txBody>
      </p:sp>
      <p:grpSp>
        <p:nvGrpSpPr>
          <p:cNvPr id="8" name="Group 7">
            <a:extLst>
              <a:ext uri="{FF2B5EF4-FFF2-40B4-BE49-F238E27FC236}">
                <a16:creationId xmlns:a16="http://schemas.microsoft.com/office/drawing/2014/main" id="{B4241DE1-CEC6-AAF8-EDFF-A9E7A9891D00}"/>
              </a:ext>
            </a:extLst>
          </p:cNvPr>
          <p:cNvGrpSpPr/>
          <p:nvPr/>
        </p:nvGrpSpPr>
        <p:grpSpPr>
          <a:xfrm rot="533599">
            <a:off x="3423647" y="2694229"/>
            <a:ext cx="185299" cy="919880"/>
            <a:chOff x="2675106" y="1738327"/>
            <a:chExt cx="185299" cy="919880"/>
          </a:xfrm>
        </p:grpSpPr>
        <p:cxnSp>
          <p:nvCxnSpPr>
            <p:cNvPr id="9" name="Straight Connector 8">
              <a:extLst>
                <a:ext uri="{FF2B5EF4-FFF2-40B4-BE49-F238E27FC236}">
                  <a16:creationId xmlns:a16="http://schemas.microsoft.com/office/drawing/2014/main" id="{67A83462-0ACC-3B3F-568D-A6E1AE33296A}"/>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10" name="Oval 9">
              <a:extLst>
                <a:ext uri="{FF2B5EF4-FFF2-40B4-BE49-F238E27FC236}">
                  <a16:creationId xmlns:a16="http://schemas.microsoft.com/office/drawing/2014/main" id="{A7130C5C-D9BA-3330-3CC4-A1FE63ECACF7}"/>
                </a:ext>
              </a:extLst>
            </p:cNvPr>
            <p:cNvSpPr/>
            <p:nvPr/>
          </p:nvSpPr>
          <p:spPr>
            <a:xfrm>
              <a:off x="2759277" y="2563643"/>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0AD63BF1-3AC8-0457-8F16-682B2F3D5125}"/>
              </a:ext>
            </a:extLst>
          </p:cNvPr>
          <p:cNvGrpSpPr/>
          <p:nvPr/>
        </p:nvGrpSpPr>
        <p:grpSpPr>
          <a:xfrm>
            <a:off x="7387655" y="1777674"/>
            <a:ext cx="1829105" cy="907760"/>
            <a:chOff x="7406068" y="4684603"/>
            <a:chExt cx="1829105" cy="907760"/>
          </a:xfrm>
        </p:grpSpPr>
        <p:sp>
          <p:nvSpPr>
            <p:cNvPr id="12" name="Google Shape;880;p108">
              <a:extLst>
                <a:ext uri="{FF2B5EF4-FFF2-40B4-BE49-F238E27FC236}">
                  <a16:creationId xmlns:a16="http://schemas.microsoft.com/office/drawing/2014/main" id="{E5E265A8-C31B-743E-4FF1-FDF967CB9E25}"/>
                </a:ext>
              </a:extLst>
            </p:cNvPr>
            <p:cNvSpPr/>
            <p:nvPr/>
          </p:nvSpPr>
          <p:spPr>
            <a:xfrm>
              <a:off x="7406068" y="4684603"/>
              <a:ext cx="1829105" cy="907760"/>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13" name="TextBox 12">
              <a:extLst>
                <a:ext uri="{FF2B5EF4-FFF2-40B4-BE49-F238E27FC236}">
                  <a16:creationId xmlns:a16="http://schemas.microsoft.com/office/drawing/2014/main" id="{64A10408-14D8-F4E3-C2B0-FC011BC9271A}"/>
                </a:ext>
              </a:extLst>
            </p:cNvPr>
            <p:cNvSpPr txBox="1"/>
            <p:nvPr/>
          </p:nvSpPr>
          <p:spPr>
            <a:xfrm>
              <a:off x="7543990" y="4775032"/>
              <a:ext cx="1550221" cy="738664"/>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Refer to pg. 13 of the guidelines for all sale type codes</a:t>
              </a:r>
            </a:p>
          </p:txBody>
        </p:sp>
      </p:grpSp>
      <p:grpSp>
        <p:nvGrpSpPr>
          <p:cNvPr id="14" name="Group 13">
            <a:extLst>
              <a:ext uri="{FF2B5EF4-FFF2-40B4-BE49-F238E27FC236}">
                <a16:creationId xmlns:a16="http://schemas.microsoft.com/office/drawing/2014/main" id="{1B301C0D-D1A6-8007-0C0B-ABC8FD563946}"/>
              </a:ext>
            </a:extLst>
          </p:cNvPr>
          <p:cNvGrpSpPr/>
          <p:nvPr/>
        </p:nvGrpSpPr>
        <p:grpSpPr>
          <a:xfrm rot="465462">
            <a:off x="8169466" y="2726635"/>
            <a:ext cx="187203" cy="1001260"/>
            <a:chOff x="2675106" y="1738327"/>
            <a:chExt cx="187203" cy="914681"/>
          </a:xfrm>
        </p:grpSpPr>
        <p:cxnSp>
          <p:nvCxnSpPr>
            <p:cNvPr id="15" name="Straight Connector 14">
              <a:extLst>
                <a:ext uri="{FF2B5EF4-FFF2-40B4-BE49-F238E27FC236}">
                  <a16:creationId xmlns:a16="http://schemas.microsoft.com/office/drawing/2014/main" id="{DC6F265D-E1FC-6E31-C3A1-810B5CC19B33}"/>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16" name="Oval 15">
              <a:extLst>
                <a:ext uri="{FF2B5EF4-FFF2-40B4-BE49-F238E27FC236}">
                  <a16:creationId xmlns:a16="http://schemas.microsoft.com/office/drawing/2014/main" id="{579F33BB-7FFF-EE74-8EAE-5A0622CE1752}"/>
                </a:ext>
              </a:extLst>
            </p:cNvPr>
            <p:cNvSpPr/>
            <p:nvPr/>
          </p:nvSpPr>
          <p:spPr>
            <a:xfrm>
              <a:off x="2761181" y="2558444"/>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2675A744-ED6F-CFB4-9187-A55A67C636AC}"/>
              </a:ext>
            </a:extLst>
          </p:cNvPr>
          <p:cNvGrpSpPr/>
          <p:nvPr/>
        </p:nvGrpSpPr>
        <p:grpSpPr>
          <a:xfrm>
            <a:off x="5141370" y="4928486"/>
            <a:ext cx="1587840" cy="784688"/>
            <a:chOff x="5550627" y="1237916"/>
            <a:chExt cx="1587840" cy="784688"/>
          </a:xfrm>
        </p:grpSpPr>
        <p:sp>
          <p:nvSpPr>
            <p:cNvPr id="18" name="Google Shape;880;p108">
              <a:extLst>
                <a:ext uri="{FF2B5EF4-FFF2-40B4-BE49-F238E27FC236}">
                  <a16:creationId xmlns:a16="http://schemas.microsoft.com/office/drawing/2014/main" id="{6BEC5846-CA03-EA6B-E2BA-BB4CD3F76378}"/>
                </a:ext>
              </a:extLst>
            </p:cNvPr>
            <p:cNvSpPr/>
            <p:nvPr/>
          </p:nvSpPr>
          <p:spPr>
            <a:xfrm>
              <a:off x="5550627" y="1237916"/>
              <a:ext cx="1587840"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19" name="TextBox 18">
              <a:extLst>
                <a:ext uri="{FF2B5EF4-FFF2-40B4-BE49-F238E27FC236}">
                  <a16:creationId xmlns:a16="http://schemas.microsoft.com/office/drawing/2014/main" id="{7548FF86-164B-8A1C-CC5B-374035D5DD19}"/>
                </a:ext>
              </a:extLst>
            </p:cNvPr>
            <p:cNvSpPr txBox="1"/>
            <p:nvPr/>
          </p:nvSpPr>
          <p:spPr>
            <a:xfrm>
              <a:off x="5763380" y="1360865"/>
              <a:ext cx="1236776" cy="523220"/>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End date time is 11:59pm</a:t>
              </a:r>
            </a:p>
          </p:txBody>
        </p:sp>
      </p:grpSp>
      <p:grpSp>
        <p:nvGrpSpPr>
          <p:cNvPr id="20" name="Group 19">
            <a:extLst>
              <a:ext uri="{FF2B5EF4-FFF2-40B4-BE49-F238E27FC236}">
                <a16:creationId xmlns:a16="http://schemas.microsoft.com/office/drawing/2014/main" id="{811831D0-2F27-C372-D79D-26334FB298D9}"/>
              </a:ext>
            </a:extLst>
          </p:cNvPr>
          <p:cNvGrpSpPr/>
          <p:nvPr/>
        </p:nvGrpSpPr>
        <p:grpSpPr>
          <a:xfrm rot="465462">
            <a:off x="5842448" y="3873288"/>
            <a:ext cx="184999" cy="1028256"/>
            <a:chOff x="2623144" y="1672270"/>
            <a:chExt cx="184999" cy="939343"/>
          </a:xfrm>
        </p:grpSpPr>
        <p:cxnSp>
          <p:nvCxnSpPr>
            <p:cNvPr id="21" name="Straight Connector 20">
              <a:extLst>
                <a:ext uri="{FF2B5EF4-FFF2-40B4-BE49-F238E27FC236}">
                  <a16:creationId xmlns:a16="http://schemas.microsoft.com/office/drawing/2014/main" id="{6C857B16-AA0E-EACF-1210-A1943A21F4CA}"/>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22" name="Oval 21">
              <a:extLst>
                <a:ext uri="{FF2B5EF4-FFF2-40B4-BE49-F238E27FC236}">
                  <a16:creationId xmlns:a16="http://schemas.microsoft.com/office/drawing/2014/main" id="{FE232135-3435-252F-028B-376F2CD1A6F4}"/>
                </a:ext>
              </a:extLst>
            </p:cNvPr>
            <p:cNvSpPr/>
            <p:nvPr/>
          </p:nvSpPr>
          <p:spPr>
            <a:xfrm>
              <a:off x="2623144" y="1672270"/>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3" name="Google Shape;880;p108">
            <a:extLst>
              <a:ext uri="{FF2B5EF4-FFF2-40B4-BE49-F238E27FC236}">
                <a16:creationId xmlns:a16="http://schemas.microsoft.com/office/drawing/2014/main" id="{A40B9573-C195-741B-F635-DF096D1497DE}"/>
              </a:ext>
            </a:extLst>
          </p:cNvPr>
          <p:cNvSpPr/>
          <p:nvPr/>
        </p:nvSpPr>
        <p:spPr>
          <a:xfrm>
            <a:off x="9336360" y="4815016"/>
            <a:ext cx="2241655" cy="1269106"/>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Be clear in your description, as this will also be displayed on the PDP for the customer. </a:t>
            </a:r>
            <a:endParaRPr kumimoji="0" lang="en-AU"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endParaRPr>
          </a:p>
        </p:txBody>
      </p:sp>
      <p:grpSp>
        <p:nvGrpSpPr>
          <p:cNvPr id="24" name="Group 23">
            <a:extLst>
              <a:ext uri="{FF2B5EF4-FFF2-40B4-BE49-F238E27FC236}">
                <a16:creationId xmlns:a16="http://schemas.microsoft.com/office/drawing/2014/main" id="{9A707B7B-5455-29D8-47BC-EB3212196197}"/>
              </a:ext>
            </a:extLst>
          </p:cNvPr>
          <p:cNvGrpSpPr/>
          <p:nvPr/>
        </p:nvGrpSpPr>
        <p:grpSpPr>
          <a:xfrm rot="11292652">
            <a:off x="10367387" y="4004576"/>
            <a:ext cx="179598" cy="915779"/>
            <a:chOff x="2675106" y="1738327"/>
            <a:chExt cx="179598" cy="915779"/>
          </a:xfrm>
        </p:grpSpPr>
        <p:cxnSp>
          <p:nvCxnSpPr>
            <p:cNvPr id="25" name="Straight Connector 24">
              <a:extLst>
                <a:ext uri="{FF2B5EF4-FFF2-40B4-BE49-F238E27FC236}">
                  <a16:creationId xmlns:a16="http://schemas.microsoft.com/office/drawing/2014/main" id="{813109B7-01A7-1017-22FE-3AE864B8FD77}"/>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26" name="Oval 25">
              <a:extLst>
                <a:ext uri="{FF2B5EF4-FFF2-40B4-BE49-F238E27FC236}">
                  <a16:creationId xmlns:a16="http://schemas.microsoft.com/office/drawing/2014/main" id="{3402C735-AEFE-4E8D-A034-1F43653439BA}"/>
                </a:ext>
              </a:extLst>
            </p:cNvPr>
            <p:cNvSpPr/>
            <p:nvPr/>
          </p:nvSpPr>
          <p:spPr>
            <a:xfrm>
              <a:off x="2753576" y="2559542"/>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A3BBEC68-19D0-4267-144C-EB707E309E6F}"/>
              </a:ext>
            </a:extLst>
          </p:cNvPr>
          <p:cNvGrpSpPr/>
          <p:nvPr/>
        </p:nvGrpSpPr>
        <p:grpSpPr>
          <a:xfrm>
            <a:off x="870648" y="4600686"/>
            <a:ext cx="3511628" cy="1483436"/>
            <a:chOff x="8388627" y="178207"/>
            <a:chExt cx="3511628" cy="1483436"/>
          </a:xfrm>
        </p:grpSpPr>
        <p:sp>
          <p:nvSpPr>
            <p:cNvPr id="28" name="Rounded Rectangle 53">
              <a:extLst>
                <a:ext uri="{FF2B5EF4-FFF2-40B4-BE49-F238E27FC236}">
                  <a16:creationId xmlns:a16="http://schemas.microsoft.com/office/drawing/2014/main" id="{0D5B9E30-7FBF-9BDC-5446-F8B961E52E21}"/>
                </a:ext>
              </a:extLst>
            </p:cNvPr>
            <p:cNvSpPr/>
            <p:nvPr/>
          </p:nvSpPr>
          <p:spPr>
            <a:xfrm>
              <a:off x="8388627" y="178207"/>
              <a:ext cx="3511628" cy="1483436"/>
            </a:xfrm>
            <a:prstGeom prst="roundRect">
              <a:avLst/>
            </a:prstGeom>
            <a:solidFill>
              <a:srgbClr val="FEDED6"/>
            </a:solidFill>
            <a:ln w="12700" cap="flat" cmpd="sng" algn="ctr">
              <a:solidFill>
                <a:srgbClr val="FEDED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29" name="Picture 28" descr="Shape&#10;&#10;Description automatically generated with low confidence">
              <a:extLst>
                <a:ext uri="{FF2B5EF4-FFF2-40B4-BE49-F238E27FC236}">
                  <a16:creationId xmlns:a16="http://schemas.microsoft.com/office/drawing/2014/main" id="{5BA83B21-009C-E8A1-14D0-15561AC223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89" t="18957" r="26827" b="33712"/>
            <a:stretch/>
          </p:blipFill>
          <p:spPr>
            <a:xfrm>
              <a:off x="8727217" y="555177"/>
              <a:ext cx="463295" cy="473761"/>
            </a:xfrm>
            <a:prstGeom prst="rect">
              <a:avLst/>
            </a:prstGeom>
          </p:spPr>
        </p:pic>
        <p:sp>
          <p:nvSpPr>
            <p:cNvPr id="30" name="TextBox 29">
              <a:extLst>
                <a:ext uri="{FF2B5EF4-FFF2-40B4-BE49-F238E27FC236}">
                  <a16:creationId xmlns:a16="http://schemas.microsoft.com/office/drawing/2014/main" id="{6BA8F554-28C2-B02C-9A48-EC3A5BB17762}"/>
                </a:ext>
              </a:extLst>
            </p:cNvPr>
            <p:cNvSpPr txBox="1"/>
            <p:nvPr/>
          </p:nvSpPr>
          <p:spPr>
            <a:xfrm>
              <a:off x="8867496" y="598487"/>
              <a:ext cx="251992"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0000"/>
                  </a:solidFill>
                  <a:effectLst/>
                  <a:uLnTx/>
                  <a:uFillTx/>
                  <a:latin typeface="Helvetica Neue" panose="02000403000000020004" pitchFamily="2" charset="0"/>
                  <a:ea typeface="Helvetica Neue" panose="02000403000000020004" pitchFamily="2" charset="0"/>
                  <a:cs typeface="Calibri" panose="020F0502020204030204" pitchFamily="34" charset="0"/>
                </a:rPr>
                <a:t>!</a:t>
              </a:r>
            </a:p>
          </p:txBody>
        </p:sp>
        <p:sp>
          <p:nvSpPr>
            <p:cNvPr id="31" name="TextBox 30">
              <a:extLst>
                <a:ext uri="{FF2B5EF4-FFF2-40B4-BE49-F238E27FC236}">
                  <a16:creationId xmlns:a16="http://schemas.microsoft.com/office/drawing/2014/main" id="{1755BFF4-095B-5FFA-D3B1-29599782605A}"/>
                </a:ext>
              </a:extLst>
            </p:cNvPr>
            <p:cNvSpPr txBox="1"/>
            <p:nvPr/>
          </p:nvSpPr>
          <p:spPr>
            <a:xfrm>
              <a:off x="9509697" y="396232"/>
              <a:ext cx="2071409" cy="954107"/>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Be clear in your description, as this will also be displayed on the PDP for the customer. </a:t>
              </a:r>
            </a:p>
          </p:txBody>
        </p:sp>
      </p:grpSp>
    </p:spTree>
    <p:extLst>
      <p:ext uri="{BB962C8B-B14F-4D97-AF65-F5344CB8AC3E}">
        <p14:creationId xmlns:p14="http://schemas.microsoft.com/office/powerpoint/2010/main" val="174520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9417E1C7-E310-47EF-E2CB-DD329928BCB6}"/>
              </a:ext>
            </a:extLst>
          </p:cNvPr>
          <p:cNvSpPr txBox="1">
            <a:spLocks/>
          </p:cNvSpPr>
          <p:nvPr/>
        </p:nvSpPr>
        <p:spPr>
          <a:xfrm>
            <a:off x="421826" y="525508"/>
            <a:ext cx="8761147" cy="74002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uLnTx/>
                <a:uFillTx/>
                <a:latin typeface="Calibri Light" panose="020F0302020204030204"/>
                <a:ea typeface="+mj-ea"/>
                <a:cs typeface="+mj-cs"/>
              </a:rPr>
              <a:t>Submitting additional complex promotions</a:t>
            </a:r>
            <a:endParaRPr kumimoji="0" lang="en-US" sz="44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C2FC0D9C-2F15-5E30-2FE9-1835185F23A0}"/>
              </a:ext>
            </a:extLst>
          </p:cNvPr>
          <p:cNvSpPr txBox="1"/>
          <p:nvPr/>
        </p:nvSpPr>
        <p:spPr>
          <a:xfrm>
            <a:off x="490806" y="1450435"/>
            <a:ext cx="5643100"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Load up to 2 complex offers at a time for a future date</a:t>
            </a:r>
          </a:p>
        </p:txBody>
      </p:sp>
      <p:sp>
        <p:nvSpPr>
          <p:cNvPr id="4" name="TextBox 3">
            <a:extLst>
              <a:ext uri="{FF2B5EF4-FFF2-40B4-BE49-F238E27FC236}">
                <a16:creationId xmlns:a16="http://schemas.microsoft.com/office/drawing/2014/main" id="{E3E82C13-8729-03D4-4416-A0020C60B7AD}"/>
              </a:ext>
            </a:extLst>
          </p:cNvPr>
          <p:cNvSpPr txBox="1"/>
          <p:nvPr/>
        </p:nvSpPr>
        <p:spPr>
          <a:xfrm>
            <a:off x="329090" y="2375207"/>
            <a:ext cx="1796205" cy="261610"/>
          </a:xfrm>
          <a:prstGeom prst="rect">
            <a:avLst/>
          </a:prstGeom>
          <a:noFill/>
        </p:spPr>
        <p:txBody>
          <a:bodyPr wrap="square" rtlCol="0">
            <a:spAutoFit/>
          </a:bodyPr>
          <a:lstStyle/>
          <a:p>
            <a:pPr defTabSz="457200" eaLnBrk="1" fontAlgn="auto" hangingPunct="1">
              <a:spcBef>
                <a:spcPts val="0"/>
              </a:spcBef>
              <a:spcAft>
                <a:spcPts val="0"/>
              </a:spcAft>
            </a:pPr>
            <a:r>
              <a:rPr lang="en-US" sz="1100" dirty="0">
                <a:solidFill>
                  <a:srgbClr val="000000"/>
                </a:solidFill>
                <a:latin typeface="Calibri" panose="020F0502020204030204"/>
                <a:ea typeface="Helvetica Neue" panose="02000403000000020004" pitchFamily="2" charset="0"/>
                <a:cs typeface="Calibri" panose="020F0502020204030204" pitchFamily="34" charset="0"/>
              </a:rPr>
              <a:t>Complex Promo 1 column</a:t>
            </a:r>
          </a:p>
        </p:txBody>
      </p:sp>
      <p:sp>
        <p:nvSpPr>
          <p:cNvPr id="7" name="Rectangle 6">
            <a:extLst>
              <a:ext uri="{FF2B5EF4-FFF2-40B4-BE49-F238E27FC236}">
                <a16:creationId xmlns:a16="http://schemas.microsoft.com/office/drawing/2014/main" id="{E98BE1A7-C060-B661-D1BF-AF17BFB93D19}"/>
              </a:ext>
            </a:extLst>
          </p:cNvPr>
          <p:cNvSpPr/>
          <p:nvPr/>
        </p:nvSpPr>
        <p:spPr>
          <a:xfrm>
            <a:off x="408870" y="2764385"/>
            <a:ext cx="6191185" cy="960378"/>
          </a:xfrm>
          <a:prstGeom prst="rect">
            <a:avLst/>
          </a:prstGeom>
          <a:solidFill>
            <a:srgbClr val="FF4F1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0044F9B-89BD-A458-E7B3-B6A7EEE2AB72}"/>
              </a:ext>
            </a:extLst>
          </p:cNvPr>
          <p:cNvSpPr/>
          <p:nvPr/>
        </p:nvSpPr>
        <p:spPr>
          <a:xfrm>
            <a:off x="6600056" y="2764385"/>
            <a:ext cx="5052846" cy="960378"/>
          </a:xfrm>
          <a:prstGeom prst="rect">
            <a:avLst/>
          </a:prstGeom>
          <a:solidFill>
            <a:srgbClr val="FDA79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12226DB-462F-7D9A-7C2B-693953DE8DCE}"/>
              </a:ext>
            </a:extLst>
          </p:cNvPr>
          <p:cNvSpPr txBox="1"/>
          <p:nvPr/>
        </p:nvSpPr>
        <p:spPr>
          <a:xfrm>
            <a:off x="6492106" y="2375207"/>
            <a:ext cx="1767311" cy="261610"/>
          </a:xfrm>
          <a:prstGeom prst="rect">
            <a:avLst/>
          </a:prstGeom>
          <a:noFill/>
        </p:spPr>
        <p:txBody>
          <a:bodyPr wrap="square" rtlCol="0">
            <a:spAutoFit/>
          </a:bodyPr>
          <a:lstStyle/>
          <a:p>
            <a:pPr defTabSz="457200" eaLnBrk="1" fontAlgn="auto" hangingPunct="1">
              <a:spcBef>
                <a:spcPts val="0"/>
              </a:spcBef>
              <a:spcAft>
                <a:spcPts val="0"/>
              </a:spcAft>
            </a:pPr>
            <a:r>
              <a:rPr lang="en-US" sz="1100" dirty="0">
                <a:solidFill>
                  <a:srgbClr val="000000"/>
                </a:solidFill>
                <a:latin typeface="Calibri" panose="020F0502020204030204"/>
                <a:ea typeface="Helvetica Neue" panose="02000403000000020004" pitchFamily="2" charset="0"/>
                <a:cs typeface="Calibri" panose="020F0502020204030204" pitchFamily="34" charset="0"/>
              </a:rPr>
              <a:t>Complex Promo 2 column</a:t>
            </a:r>
          </a:p>
        </p:txBody>
      </p:sp>
      <p:grpSp>
        <p:nvGrpSpPr>
          <p:cNvPr id="12" name="Group 11">
            <a:extLst>
              <a:ext uri="{FF2B5EF4-FFF2-40B4-BE49-F238E27FC236}">
                <a16:creationId xmlns:a16="http://schemas.microsoft.com/office/drawing/2014/main" id="{B41DC34C-3D5F-252D-3E11-12B7B09277DC}"/>
              </a:ext>
            </a:extLst>
          </p:cNvPr>
          <p:cNvGrpSpPr/>
          <p:nvPr/>
        </p:nvGrpSpPr>
        <p:grpSpPr>
          <a:xfrm>
            <a:off x="757661" y="4579626"/>
            <a:ext cx="4044738" cy="1655878"/>
            <a:chOff x="348358" y="4754862"/>
            <a:chExt cx="4044738" cy="1655878"/>
          </a:xfrm>
        </p:grpSpPr>
        <p:sp>
          <p:nvSpPr>
            <p:cNvPr id="13" name="Rounded Rectangle 53">
              <a:extLst>
                <a:ext uri="{FF2B5EF4-FFF2-40B4-BE49-F238E27FC236}">
                  <a16:creationId xmlns:a16="http://schemas.microsoft.com/office/drawing/2014/main" id="{EC79C2FA-397D-A954-41D2-52712AE46908}"/>
                </a:ext>
              </a:extLst>
            </p:cNvPr>
            <p:cNvSpPr/>
            <p:nvPr/>
          </p:nvSpPr>
          <p:spPr>
            <a:xfrm>
              <a:off x="348358" y="4754862"/>
              <a:ext cx="4044738" cy="1655878"/>
            </a:xfrm>
            <a:prstGeom prst="roundRect">
              <a:avLst/>
            </a:prstGeom>
            <a:solidFill>
              <a:srgbClr val="FEDED6"/>
            </a:solidFill>
            <a:ln w="12700" cap="flat" cmpd="sng" algn="ctr">
              <a:solidFill>
                <a:srgbClr val="FEDED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FB20F9C2-8756-6D79-FB6E-D376BD2A9853}"/>
                </a:ext>
              </a:extLst>
            </p:cNvPr>
            <p:cNvGrpSpPr/>
            <p:nvPr/>
          </p:nvGrpSpPr>
          <p:grpSpPr>
            <a:xfrm>
              <a:off x="686948" y="5131832"/>
              <a:ext cx="463295" cy="473761"/>
              <a:chOff x="686948" y="5131832"/>
              <a:chExt cx="463295" cy="473761"/>
            </a:xfrm>
          </p:grpSpPr>
          <p:pic>
            <p:nvPicPr>
              <p:cNvPr id="16" name="Picture 15" descr="Shape&#10;&#10;Description automatically generated with low confidence">
                <a:extLst>
                  <a:ext uri="{FF2B5EF4-FFF2-40B4-BE49-F238E27FC236}">
                    <a16:creationId xmlns:a16="http://schemas.microsoft.com/office/drawing/2014/main" id="{C4B4B1FD-C630-5C87-36CE-74A6C7990B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89" t="18957" r="26827" b="33712"/>
              <a:stretch/>
            </p:blipFill>
            <p:spPr>
              <a:xfrm>
                <a:off x="686948" y="5131832"/>
                <a:ext cx="463295" cy="473761"/>
              </a:xfrm>
              <a:prstGeom prst="rect">
                <a:avLst/>
              </a:prstGeom>
            </p:spPr>
          </p:pic>
          <p:sp>
            <p:nvSpPr>
              <p:cNvPr id="17" name="TextBox 16">
                <a:extLst>
                  <a:ext uri="{FF2B5EF4-FFF2-40B4-BE49-F238E27FC236}">
                    <a16:creationId xmlns:a16="http://schemas.microsoft.com/office/drawing/2014/main" id="{30AF2190-C5BB-2BD1-6F7A-EDADB79DA964}"/>
                  </a:ext>
                </a:extLst>
              </p:cNvPr>
              <p:cNvSpPr txBox="1"/>
              <p:nvPr/>
            </p:nvSpPr>
            <p:spPr>
              <a:xfrm rot="821814">
                <a:off x="782896" y="5175143"/>
                <a:ext cx="251992"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Helvetica Neue" panose="02000403000000020004" pitchFamily="2" charset="0"/>
                    <a:ea typeface="Helvetica Neue" panose="02000403000000020004" pitchFamily="2" charset="0"/>
                    <a:cs typeface="Calibri" panose="020F0502020204030204" pitchFamily="34" charset="0"/>
                  </a:rPr>
                  <a:t>!</a:t>
                </a:r>
              </a:p>
            </p:txBody>
          </p:sp>
        </p:grpSp>
        <p:sp>
          <p:nvSpPr>
            <p:cNvPr id="15" name="TextBox 14">
              <a:extLst>
                <a:ext uri="{FF2B5EF4-FFF2-40B4-BE49-F238E27FC236}">
                  <a16:creationId xmlns:a16="http://schemas.microsoft.com/office/drawing/2014/main" id="{714B032C-77A2-84E7-19A4-9203C3D985D3}"/>
                </a:ext>
              </a:extLst>
            </p:cNvPr>
            <p:cNvSpPr txBox="1"/>
            <p:nvPr/>
          </p:nvSpPr>
          <p:spPr>
            <a:xfrm>
              <a:off x="1469427" y="4972887"/>
              <a:ext cx="2548013" cy="1277273"/>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1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0000"/>
                  </a:solidFill>
                  <a:effectLst/>
                  <a:uLnTx/>
                  <a:uFillTx/>
                  <a:latin typeface="Calibri" panose="020F0502020204030204"/>
                </a:rPr>
                <a:t>Please use the next promotion column If there is an offer that will occur within the timeframe of an existing promotion or has not yet ended.</a:t>
              </a:r>
              <a:endPar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pic>
        <p:nvPicPr>
          <p:cNvPr id="20" name="Picture 19">
            <a:extLst>
              <a:ext uri="{FF2B5EF4-FFF2-40B4-BE49-F238E27FC236}">
                <a16:creationId xmlns:a16="http://schemas.microsoft.com/office/drawing/2014/main" id="{CAE6C803-07AE-D3C6-A00F-3984DD4EEBDF}"/>
              </a:ext>
            </a:extLst>
          </p:cNvPr>
          <p:cNvPicPr>
            <a:picLocks noChangeAspect="1"/>
          </p:cNvPicPr>
          <p:nvPr/>
        </p:nvPicPr>
        <p:blipFill>
          <a:blip r:embed="rId3"/>
          <a:stretch>
            <a:fillRect/>
          </a:stretch>
        </p:blipFill>
        <p:spPr>
          <a:xfrm>
            <a:off x="473984" y="2880359"/>
            <a:ext cx="11113805" cy="738665"/>
          </a:xfrm>
          <a:prstGeom prst="rect">
            <a:avLst/>
          </a:prstGeom>
        </p:spPr>
      </p:pic>
    </p:spTree>
    <p:extLst>
      <p:ext uri="{BB962C8B-B14F-4D97-AF65-F5344CB8AC3E}">
        <p14:creationId xmlns:p14="http://schemas.microsoft.com/office/powerpoint/2010/main" val="261953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9516" y="3046370"/>
            <a:ext cx="6336704" cy="3816214"/>
          </a:xfrm>
        </p:spPr>
        <p:txBody>
          <a:bodyPr/>
          <a:lstStyle/>
          <a:p>
            <a:r>
              <a:rPr lang="en-AU" sz="6000" dirty="0"/>
              <a:t>Loading MYER ONE Exclusive Offers</a:t>
            </a:r>
          </a:p>
        </p:txBody>
      </p:sp>
    </p:spTree>
    <p:extLst>
      <p:ext uri="{BB962C8B-B14F-4D97-AF65-F5344CB8AC3E}">
        <p14:creationId xmlns:p14="http://schemas.microsoft.com/office/powerpoint/2010/main" val="35835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defTabSz="912813" rtl="0" eaLnBrk="0" fontAlgn="base" latinLnBrk="0" hangingPunct="0">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Poppins"/>
                <a:ea typeface="Poppins"/>
                <a:cs typeface="Poppins"/>
                <a:sym typeface="Poppins"/>
              </a:rPr>
              <a:t>NAME OF PRESENTATION</a:t>
            </a:r>
            <a:endParaRPr kumimoji="0" sz="80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defTabSz="912813" rtl="0" eaLnBrk="0" fontAlgn="base" latinLnBrk="0" hangingPunct="0">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Poppins"/>
                <a:ea typeface="Poppins"/>
                <a:cs typeface="Poppins"/>
                <a:sym typeface="Poppins"/>
              </a:rPr>
              <a:t>NAME OF </a:t>
            </a:r>
            <a:r>
              <a:rPr kumimoji="0" lang="en-AU" sz="800" b="0" i="0" u="none" strike="noStrike" kern="1200" cap="none" spc="0" normalizeH="0" baseline="0" noProof="0" dirty="0">
                <a:ln>
                  <a:noFill/>
                </a:ln>
                <a:solidFill>
                  <a:prstClr val="black"/>
                </a:solidFill>
                <a:effectLst/>
                <a:uLnTx/>
                <a:uFillTx/>
                <a:latin typeface="Poppins"/>
                <a:ea typeface="Poppins"/>
                <a:cs typeface="Poppins"/>
                <a:sym typeface="Poppins"/>
              </a:rPr>
              <a:t>SECTION</a:t>
            </a:r>
            <a:endParaRPr kumimoji="0" sz="80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3" name="Title 1">
            <a:extLst>
              <a:ext uri="{FF2B5EF4-FFF2-40B4-BE49-F238E27FC236}">
                <a16:creationId xmlns:a16="http://schemas.microsoft.com/office/drawing/2014/main" id="{A4F4B449-B36A-11F8-0AF4-CD257FFC2462}"/>
              </a:ext>
            </a:extLst>
          </p:cNvPr>
          <p:cNvSpPr txBox="1">
            <a:spLocks/>
          </p:cNvSpPr>
          <p:nvPr/>
        </p:nvSpPr>
        <p:spPr>
          <a:xfrm>
            <a:off x="512062" y="517784"/>
            <a:ext cx="4568693" cy="740027"/>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rPr>
              <a:t>MYER ONE Exclusive Offers</a:t>
            </a:r>
          </a:p>
        </p:txBody>
      </p:sp>
      <p:grpSp>
        <p:nvGrpSpPr>
          <p:cNvPr id="16" name="Group 15">
            <a:extLst>
              <a:ext uri="{FF2B5EF4-FFF2-40B4-BE49-F238E27FC236}">
                <a16:creationId xmlns:a16="http://schemas.microsoft.com/office/drawing/2014/main" id="{5C2E7BCB-24B4-CE67-1BA4-E83B053A1413}"/>
              </a:ext>
            </a:extLst>
          </p:cNvPr>
          <p:cNvGrpSpPr/>
          <p:nvPr/>
        </p:nvGrpSpPr>
        <p:grpSpPr>
          <a:xfrm>
            <a:off x="512062" y="1736812"/>
            <a:ext cx="4107563" cy="3545905"/>
            <a:chOff x="6204736" y="2438399"/>
            <a:chExt cx="4425899" cy="2786744"/>
          </a:xfrm>
        </p:grpSpPr>
        <p:sp>
          <p:nvSpPr>
            <p:cNvPr id="17" name="Google Shape;880;p108">
              <a:extLst>
                <a:ext uri="{FF2B5EF4-FFF2-40B4-BE49-F238E27FC236}">
                  <a16:creationId xmlns:a16="http://schemas.microsoft.com/office/drawing/2014/main" id="{B27DB888-4CA3-A209-61D4-EF8B0CBCEA63}"/>
                </a:ext>
              </a:extLst>
            </p:cNvPr>
            <p:cNvSpPr/>
            <p:nvPr/>
          </p:nvSpPr>
          <p:spPr>
            <a:xfrm>
              <a:off x="6204736" y="2438399"/>
              <a:ext cx="4425899" cy="2786744"/>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18" name="TextBox 17">
              <a:extLst>
                <a:ext uri="{FF2B5EF4-FFF2-40B4-BE49-F238E27FC236}">
                  <a16:creationId xmlns:a16="http://schemas.microsoft.com/office/drawing/2014/main" id="{1B78F772-934C-6CB7-DC76-073D692D5D7F}"/>
                </a:ext>
              </a:extLst>
            </p:cNvPr>
            <p:cNvSpPr txBox="1"/>
            <p:nvPr/>
          </p:nvSpPr>
          <p:spPr>
            <a:xfrm>
              <a:off x="6419628" y="2761708"/>
              <a:ext cx="4092243" cy="913310"/>
            </a:xfrm>
            <a:prstGeom prst="rect">
              <a:avLst/>
            </a:prstGeom>
            <a:noFill/>
          </p:spPr>
          <p:txBody>
            <a:bodyPr wrap="square" rtlCol="0">
              <a:spAutoFit/>
            </a:bodyPr>
            <a:lstStyle/>
            <a:p>
              <a:pPr defTabSz="457200" eaLnBrk="1" fontAlgn="auto" hangingPunct="1">
                <a:lnSpc>
                  <a:spcPct val="110000"/>
                </a:lnSpc>
                <a:spcBef>
                  <a:spcPts val="0"/>
                </a:spcBef>
                <a:spcAft>
                  <a:spcPts val="1200"/>
                </a:spcAft>
              </a:pPr>
              <a:r>
                <a:rPr lang="en-AU" sz="1600" dirty="0">
                  <a:solidFill>
                    <a:srgbClr val="000000"/>
                  </a:solidFill>
                  <a:latin typeface="Calibri" panose="020F0502020204030204"/>
                  <a:cs typeface="Calibri"/>
                </a:rPr>
                <a:t>Myer One promotions are offers that are run only for Myer One customers, this is typically displayed with green pricing in both PLP and PDP and a red label.</a:t>
              </a:r>
            </a:p>
          </p:txBody>
        </p:sp>
        <p:sp>
          <p:nvSpPr>
            <p:cNvPr id="19" name="TextBox 18">
              <a:extLst>
                <a:ext uri="{FF2B5EF4-FFF2-40B4-BE49-F238E27FC236}">
                  <a16:creationId xmlns:a16="http://schemas.microsoft.com/office/drawing/2014/main" id="{2E839FE0-6573-FECB-BFBF-50A8F6B412CA}"/>
                </a:ext>
              </a:extLst>
            </p:cNvPr>
            <p:cNvSpPr txBox="1"/>
            <p:nvPr/>
          </p:nvSpPr>
          <p:spPr>
            <a:xfrm>
              <a:off x="6409389" y="3956099"/>
              <a:ext cx="1715436" cy="307777"/>
            </a:xfrm>
            <a:prstGeom prst="rect">
              <a:avLst/>
            </a:prstGeom>
            <a:noFill/>
          </p:spPr>
          <p:txBody>
            <a:bodyPr vert="horz" wrap="square" rtlCol="0" anchor="t">
              <a:spAutoFit/>
            </a:bodyPr>
            <a:lstStyle/>
            <a:p>
              <a:pPr defTabSz="457200" eaLnBrk="1" fontAlgn="auto" hangingPunct="1">
                <a:spcBef>
                  <a:spcPts val="0"/>
                </a:spcBef>
                <a:spcAft>
                  <a:spcPts val="0"/>
                </a:spcAft>
              </a:pPr>
              <a:r>
                <a:rPr lang="en-US" sz="1400" b="1" dirty="0">
                  <a:solidFill>
                    <a:srgbClr val="FF4F19"/>
                  </a:solidFill>
                  <a:latin typeface="Helvetica Neue" panose="02000403000000020004" pitchFamily="2" charset="0"/>
                  <a:ea typeface="Helvetica Neue" panose="02000403000000020004" pitchFamily="2" charset="0"/>
                  <a:cs typeface="Calibri" panose="020F0502020204030204" pitchFamily="34" charset="0"/>
                </a:rPr>
                <a:t>Examples:</a:t>
              </a:r>
            </a:p>
          </p:txBody>
        </p:sp>
        <p:sp>
          <p:nvSpPr>
            <p:cNvPr id="20" name="TextBox 19">
              <a:extLst>
                <a:ext uri="{FF2B5EF4-FFF2-40B4-BE49-F238E27FC236}">
                  <a16:creationId xmlns:a16="http://schemas.microsoft.com/office/drawing/2014/main" id="{62709DBF-309C-75D2-CD0E-DEFD5565BAC0}"/>
                </a:ext>
              </a:extLst>
            </p:cNvPr>
            <p:cNvSpPr txBox="1"/>
            <p:nvPr/>
          </p:nvSpPr>
          <p:spPr>
            <a:xfrm>
              <a:off x="6409388" y="4248082"/>
              <a:ext cx="1715437" cy="738664"/>
            </a:xfrm>
            <a:prstGeom prst="rect">
              <a:avLst/>
            </a:prstGeom>
            <a:noFill/>
          </p:spPr>
          <p:txBody>
            <a:bodyPr wrap="square" rtlCol="0">
              <a:spAutoFit/>
            </a:bodyPr>
            <a:lstStyle/>
            <a:p>
              <a:pPr defTabSz="457200" eaLnBrk="1" fontAlgn="auto" hangingPunct="1">
                <a:spcBef>
                  <a:spcPts val="0"/>
                </a:spcBef>
                <a:spcAft>
                  <a:spcPts val="0"/>
                </a:spcAft>
              </a:pPr>
              <a:r>
                <a:rPr lang="en-AU" sz="1400" dirty="0">
                  <a:solidFill>
                    <a:srgbClr val="000000"/>
                  </a:solidFill>
                  <a:latin typeface="Calibri"/>
                  <a:cs typeface="Calibri"/>
                </a:rPr>
                <a:t>20% off</a:t>
              </a:r>
            </a:p>
            <a:p>
              <a:pPr defTabSz="457200" eaLnBrk="1" fontAlgn="auto" hangingPunct="1">
                <a:spcBef>
                  <a:spcPts val="0"/>
                </a:spcBef>
                <a:spcAft>
                  <a:spcPts val="0"/>
                </a:spcAft>
              </a:pPr>
              <a:r>
                <a:rPr lang="en-AU" sz="1400" dirty="0">
                  <a:solidFill>
                    <a:srgbClr val="000000"/>
                  </a:solidFill>
                  <a:latin typeface="Calibri"/>
                  <a:cs typeface="Calibri"/>
                </a:rPr>
                <a:t>$50 off jeans</a:t>
              </a:r>
            </a:p>
            <a:p>
              <a:pPr defTabSz="457200" eaLnBrk="1" fontAlgn="auto" hangingPunct="1">
                <a:spcBef>
                  <a:spcPts val="0"/>
                </a:spcBef>
                <a:spcAft>
                  <a:spcPts val="0"/>
                </a:spcAft>
              </a:pPr>
              <a:endParaRPr lang="en-AU" sz="1400" dirty="0">
                <a:solidFill>
                  <a:srgbClr val="000000"/>
                </a:solidFill>
                <a:latin typeface="Calibri"/>
                <a:cs typeface="Calibri"/>
              </a:endParaRPr>
            </a:p>
          </p:txBody>
        </p:sp>
        <p:sp>
          <p:nvSpPr>
            <p:cNvPr id="21" name="TextBox 20">
              <a:extLst>
                <a:ext uri="{FF2B5EF4-FFF2-40B4-BE49-F238E27FC236}">
                  <a16:creationId xmlns:a16="http://schemas.microsoft.com/office/drawing/2014/main" id="{976F9FD1-A2A9-DBA9-F3D5-49AF15900FC3}"/>
                </a:ext>
              </a:extLst>
            </p:cNvPr>
            <p:cNvSpPr txBox="1"/>
            <p:nvPr/>
          </p:nvSpPr>
          <p:spPr>
            <a:xfrm>
              <a:off x="8465750" y="3956099"/>
              <a:ext cx="1208340" cy="241883"/>
            </a:xfrm>
            <a:prstGeom prst="rect">
              <a:avLst/>
            </a:prstGeom>
            <a:noFill/>
          </p:spPr>
          <p:txBody>
            <a:bodyPr vert="horz" wrap="square" lIns="91440" tIns="45720" rIns="91440" bIns="45720" rtlCol="0" anchor="t">
              <a:spAutoFit/>
            </a:bodyPr>
            <a:lstStyle/>
            <a:p>
              <a:pPr defTabSz="457200" eaLnBrk="1" fontAlgn="auto" hangingPunct="1">
                <a:spcBef>
                  <a:spcPts val="0"/>
                </a:spcBef>
                <a:spcAft>
                  <a:spcPts val="0"/>
                </a:spcAft>
              </a:pPr>
              <a:r>
                <a:rPr lang="en-US" sz="1400" b="1" dirty="0">
                  <a:solidFill>
                    <a:srgbClr val="FF4F19"/>
                  </a:solidFill>
                  <a:latin typeface="Helvetica Neue"/>
                  <a:ea typeface="Helvetica Neue" panose="02000403000000020004" pitchFamily="2" charset="0"/>
                  <a:cs typeface="Calibri"/>
                </a:rPr>
                <a:t>Display:</a:t>
              </a:r>
            </a:p>
          </p:txBody>
        </p:sp>
        <p:sp>
          <p:nvSpPr>
            <p:cNvPr id="22" name="TextBox 21">
              <a:extLst>
                <a:ext uri="{FF2B5EF4-FFF2-40B4-BE49-F238E27FC236}">
                  <a16:creationId xmlns:a16="http://schemas.microsoft.com/office/drawing/2014/main" id="{14DFA356-AC64-69A8-4A40-34CB3FE0BA72}"/>
                </a:ext>
              </a:extLst>
            </p:cNvPr>
            <p:cNvSpPr txBox="1"/>
            <p:nvPr/>
          </p:nvSpPr>
          <p:spPr>
            <a:xfrm>
              <a:off x="8534647" y="4292396"/>
              <a:ext cx="2030108" cy="411201"/>
            </a:xfrm>
            <a:prstGeom prst="rect">
              <a:avLst/>
            </a:prstGeom>
            <a:noFill/>
          </p:spPr>
          <p:txBody>
            <a:bodyPr wrap="square" rtlCol="0">
              <a:spAutoFit/>
            </a:bodyPr>
            <a:lstStyle/>
            <a:p>
              <a:pPr defTabSz="457200" eaLnBrk="1" fontAlgn="auto" hangingPunct="1">
                <a:spcBef>
                  <a:spcPts val="0"/>
                </a:spcBef>
                <a:spcAft>
                  <a:spcPts val="0"/>
                </a:spcAft>
              </a:pPr>
              <a:r>
                <a:rPr lang="en-AU" sz="1400" dirty="0">
                  <a:solidFill>
                    <a:srgbClr val="000000"/>
                  </a:solidFill>
                  <a:latin typeface="Calibri"/>
                  <a:cs typeface="Calibri"/>
                </a:rPr>
                <a:t>Green Pricing below RRP</a:t>
              </a:r>
              <a:endParaRPr lang="en-US" sz="1400" dirty="0">
                <a:solidFill>
                  <a:srgbClr val="000000"/>
                </a:solidFill>
                <a:latin typeface="Calibri"/>
                <a:cs typeface="Calibri"/>
              </a:endParaRPr>
            </a:p>
          </p:txBody>
        </p:sp>
      </p:grpSp>
      <p:cxnSp>
        <p:nvCxnSpPr>
          <p:cNvPr id="23" name="Straight Arrow Connector 22">
            <a:extLst>
              <a:ext uri="{FF2B5EF4-FFF2-40B4-BE49-F238E27FC236}">
                <a16:creationId xmlns:a16="http://schemas.microsoft.com/office/drawing/2014/main" id="{02893ACD-B71F-DA58-8450-123D960E7037}"/>
              </a:ext>
            </a:extLst>
          </p:cNvPr>
          <p:cNvCxnSpPr/>
          <p:nvPr/>
        </p:nvCxnSpPr>
        <p:spPr>
          <a:xfrm flipV="1">
            <a:off x="4803581" y="3402621"/>
            <a:ext cx="187797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7029ECC-7280-4DF3-58AD-BB458F95580E}"/>
              </a:ext>
            </a:extLst>
          </p:cNvPr>
          <p:cNvPicPr>
            <a:picLocks noChangeAspect="1"/>
          </p:cNvPicPr>
          <p:nvPr/>
        </p:nvPicPr>
        <p:blipFill>
          <a:blip r:embed="rId2"/>
          <a:stretch>
            <a:fillRect/>
          </a:stretch>
        </p:blipFill>
        <p:spPr>
          <a:xfrm>
            <a:off x="6780076" y="1103753"/>
            <a:ext cx="3017802" cy="4650493"/>
          </a:xfrm>
          <a:prstGeom prst="rect">
            <a:avLst/>
          </a:prstGeom>
        </p:spPr>
      </p:pic>
    </p:spTree>
    <p:extLst>
      <p:ext uri="{BB962C8B-B14F-4D97-AF65-F5344CB8AC3E}">
        <p14:creationId xmlns:p14="http://schemas.microsoft.com/office/powerpoint/2010/main" val="58198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pic>
        <p:nvPicPr>
          <p:cNvPr id="33" name="Picture 32">
            <a:extLst>
              <a:ext uri="{FF2B5EF4-FFF2-40B4-BE49-F238E27FC236}">
                <a16:creationId xmlns:a16="http://schemas.microsoft.com/office/drawing/2014/main" id="{F5A02077-8519-E75E-E2DE-1AC94A0075E5}"/>
              </a:ext>
            </a:extLst>
          </p:cNvPr>
          <p:cNvPicPr>
            <a:picLocks noChangeAspect="1"/>
          </p:cNvPicPr>
          <p:nvPr/>
        </p:nvPicPr>
        <p:blipFill rotWithShape="1">
          <a:blip r:embed="rId2">
            <a:extLst>
              <a:ext uri="{28A0092B-C50C-407E-A947-70E740481C1C}">
                <a14:useLocalDpi xmlns:a14="http://schemas.microsoft.com/office/drawing/2010/main" val="0"/>
              </a:ext>
            </a:extLst>
          </a:blip>
          <a:srcRect l="21261" t="9796" r="20008"/>
          <a:stretch/>
        </p:blipFill>
        <p:spPr>
          <a:xfrm>
            <a:off x="587388" y="809297"/>
            <a:ext cx="5132777" cy="3806000"/>
          </a:xfrm>
          <a:prstGeom prst="rect">
            <a:avLst/>
          </a:prstGeom>
        </p:spPr>
      </p:pic>
      <p:sp>
        <p:nvSpPr>
          <p:cNvPr id="35" name="TextBox 34">
            <a:extLst>
              <a:ext uri="{FF2B5EF4-FFF2-40B4-BE49-F238E27FC236}">
                <a16:creationId xmlns:a16="http://schemas.microsoft.com/office/drawing/2014/main" id="{849BE7A9-CA29-D79A-26A0-A98FA10D264F}"/>
              </a:ext>
            </a:extLst>
          </p:cNvPr>
          <p:cNvSpPr txBox="1"/>
          <p:nvPr/>
        </p:nvSpPr>
        <p:spPr>
          <a:xfrm>
            <a:off x="735724" y="5135203"/>
            <a:ext cx="5055476" cy="646331"/>
          </a:xfrm>
          <a:prstGeom prst="rect">
            <a:avLst/>
          </a:prstGeom>
          <a:noFill/>
        </p:spPr>
        <p:txBody>
          <a:bodyPr wrap="square" rtlCol="0">
            <a:spAutoFit/>
          </a:bodyPr>
          <a:lstStyle/>
          <a:p>
            <a:pPr defTabSz="457200" eaLnBrk="1" fontAlgn="auto" hangingPunct="1">
              <a:spcBef>
                <a:spcPts val="0"/>
              </a:spcBef>
              <a:spcAft>
                <a:spcPts val="0"/>
              </a:spcAft>
            </a:pPr>
            <a:r>
              <a:rPr lang="en-AU" sz="1200" i="1" dirty="0">
                <a:solidFill>
                  <a:srgbClr val="000000"/>
                </a:solidFill>
                <a:latin typeface="Calibri" panose="020F0502020204030204"/>
                <a:ea typeface="Helvetica Neue" panose="02000403000000020004" pitchFamily="2" charset="0"/>
                <a:cs typeface="Calibri" panose="020F0502020204030204" pitchFamily="34" charset="0"/>
              </a:rPr>
              <a:t>PEP or the Product Enrichment Portal is where suppliers submit images, copy and attributes for their product in order for the product to be available on Myer.com.au.</a:t>
            </a:r>
            <a:endParaRPr lang="en-US" sz="1200" i="1" dirty="0">
              <a:solidFill>
                <a:srgbClr val="000000"/>
              </a:solidFill>
              <a:latin typeface="Calibri" panose="020F0502020204030204"/>
              <a:ea typeface="Helvetica Neue" panose="02000403000000020004" pitchFamily="2" charset="0"/>
              <a:cs typeface="Calibri" panose="020F0502020204030204" pitchFamily="34" charset="0"/>
            </a:endParaRPr>
          </a:p>
        </p:txBody>
      </p:sp>
      <p:sp>
        <p:nvSpPr>
          <p:cNvPr id="36" name="Title 1">
            <a:extLst>
              <a:ext uri="{FF2B5EF4-FFF2-40B4-BE49-F238E27FC236}">
                <a16:creationId xmlns:a16="http://schemas.microsoft.com/office/drawing/2014/main" id="{7EB499C4-6E74-FF45-AA67-D2486C812415}"/>
              </a:ext>
            </a:extLst>
          </p:cNvPr>
          <p:cNvSpPr txBox="1">
            <a:spLocks/>
          </p:cNvSpPr>
          <p:nvPr/>
        </p:nvSpPr>
        <p:spPr>
          <a:xfrm>
            <a:off x="6398173" y="809297"/>
            <a:ext cx="4820432" cy="85596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en-US" sz="4000" dirty="0">
                <a:solidFill>
                  <a:srgbClr val="000000"/>
                </a:solidFill>
                <a:latin typeface="Calibri Light" panose="020F0302020204030204"/>
              </a:rPr>
              <a:t>What is this pack about?</a:t>
            </a:r>
          </a:p>
        </p:txBody>
      </p:sp>
      <p:sp>
        <p:nvSpPr>
          <p:cNvPr id="37" name="Content Placeholder 2">
            <a:extLst>
              <a:ext uri="{FF2B5EF4-FFF2-40B4-BE49-F238E27FC236}">
                <a16:creationId xmlns:a16="http://schemas.microsoft.com/office/drawing/2014/main" id="{0ACC2807-7864-1BF7-82A3-E927859C466B}"/>
              </a:ext>
            </a:extLst>
          </p:cNvPr>
          <p:cNvSpPr txBox="1">
            <a:spLocks/>
          </p:cNvSpPr>
          <p:nvPr/>
        </p:nvSpPr>
        <p:spPr>
          <a:xfrm>
            <a:off x="6553202" y="1808755"/>
            <a:ext cx="4850523" cy="38878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
                <a:srgbClr val="FF4F19"/>
              </a:buClr>
            </a:pPr>
            <a:r>
              <a:rPr lang="en-AU" sz="1600" dirty="0">
                <a:solidFill>
                  <a:srgbClr val="000000"/>
                </a:solidFill>
                <a:latin typeface="Calibri" panose="020F0502020204030204"/>
              </a:rPr>
              <a:t>We will be learning how to load online promotions into PEP</a:t>
            </a:r>
          </a:p>
          <a:p>
            <a:pPr fontAlgn="auto">
              <a:spcAft>
                <a:spcPts val="0"/>
              </a:spcAft>
              <a:buClr>
                <a:srgbClr val="FF4F19"/>
              </a:buClr>
            </a:pPr>
            <a:r>
              <a:rPr lang="en-AU" sz="1600" dirty="0">
                <a:solidFill>
                  <a:srgbClr val="000000"/>
                </a:solidFill>
                <a:latin typeface="Calibri" panose="020F0502020204030204"/>
              </a:rPr>
              <a:t>It is a requirement that all suppliers must submit their own online promotional activity into PEP</a:t>
            </a:r>
          </a:p>
          <a:p>
            <a:pPr marL="0" indent="0" fontAlgn="auto">
              <a:spcAft>
                <a:spcPts val="0"/>
              </a:spcAft>
              <a:buClr>
                <a:srgbClr val="FF4F19"/>
              </a:buClr>
              <a:buFont typeface="Wingdings" pitchFamily="2" charset="2"/>
              <a:buNone/>
            </a:pPr>
            <a:endParaRPr lang="en-AU" sz="1600" dirty="0">
              <a:solidFill>
                <a:srgbClr val="000000"/>
              </a:solidFill>
              <a:latin typeface="Calibri" panose="020F0502020204030204"/>
            </a:endParaRPr>
          </a:p>
          <a:p>
            <a:pPr marL="0" indent="0" fontAlgn="auto">
              <a:spcAft>
                <a:spcPts val="0"/>
              </a:spcAft>
              <a:buClr>
                <a:srgbClr val="FF4F19"/>
              </a:buClr>
              <a:buFont typeface="Wingdings" pitchFamily="2" charset="2"/>
              <a:buNone/>
            </a:pPr>
            <a:r>
              <a:rPr lang="en-AU" sz="1600" b="1" dirty="0">
                <a:solidFill>
                  <a:srgbClr val="000000"/>
                </a:solidFill>
                <a:latin typeface="Calibri" panose="020F0502020204030204"/>
              </a:rPr>
              <a:t>We will be covering:</a:t>
            </a:r>
          </a:p>
          <a:p>
            <a:pPr fontAlgn="auto">
              <a:spcAft>
                <a:spcPts val="0"/>
              </a:spcAft>
              <a:buClr>
                <a:srgbClr val="FF4F19"/>
              </a:buClr>
            </a:pPr>
            <a:r>
              <a:rPr lang="en-AU" sz="1600" dirty="0">
                <a:solidFill>
                  <a:srgbClr val="000000"/>
                </a:solidFill>
                <a:latin typeface="Calibri" panose="020F0502020204030204"/>
              </a:rPr>
              <a:t>All types of offers you can load online</a:t>
            </a:r>
          </a:p>
          <a:p>
            <a:pPr fontAlgn="auto">
              <a:spcAft>
                <a:spcPts val="0"/>
              </a:spcAft>
              <a:buClr>
                <a:srgbClr val="FF4F19"/>
              </a:buClr>
            </a:pPr>
            <a:r>
              <a:rPr lang="en-AU" sz="1600" dirty="0">
                <a:solidFill>
                  <a:srgbClr val="000000"/>
                </a:solidFill>
                <a:latin typeface="Calibri" panose="020F0502020204030204"/>
              </a:rPr>
              <a:t>Loading and amending online promotions</a:t>
            </a:r>
          </a:p>
          <a:p>
            <a:pPr fontAlgn="auto">
              <a:spcAft>
                <a:spcPts val="0"/>
              </a:spcAft>
              <a:buClr>
                <a:srgbClr val="FF4F19"/>
              </a:buClr>
            </a:pPr>
            <a:r>
              <a:rPr lang="en-AU" sz="1600" dirty="0">
                <a:solidFill>
                  <a:srgbClr val="000000"/>
                </a:solidFill>
                <a:latin typeface="Calibri" panose="020F0502020204030204"/>
              </a:rPr>
              <a:t>Loading deadlines</a:t>
            </a:r>
          </a:p>
        </p:txBody>
      </p:sp>
    </p:spTree>
    <p:extLst>
      <p:ext uri="{BB962C8B-B14F-4D97-AF65-F5344CB8AC3E}">
        <p14:creationId xmlns:p14="http://schemas.microsoft.com/office/powerpoint/2010/main" val="2526443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A33BD39-C580-6B92-DB15-BCF52190262B}"/>
              </a:ext>
            </a:extLst>
          </p:cNvPr>
          <p:cNvPicPr>
            <a:picLocks noChangeAspect="1"/>
          </p:cNvPicPr>
          <p:nvPr/>
        </p:nvPicPr>
        <p:blipFill>
          <a:blip r:embed="rId2"/>
          <a:stretch>
            <a:fillRect/>
          </a:stretch>
        </p:blipFill>
        <p:spPr>
          <a:xfrm>
            <a:off x="149677" y="3372399"/>
            <a:ext cx="11526943" cy="803339"/>
          </a:xfrm>
          <a:prstGeom prst="rect">
            <a:avLst/>
          </a:prstGeom>
        </p:spPr>
      </p:pic>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B1ECD1B4-233B-6322-428D-8E6867DF6C0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a:ln>
                  <a:noFill/>
                </a:ln>
                <a:solidFill>
                  <a:srgbClr val="000000"/>
                </a:solidFill>
                <a:effectLst/>
                <a:uLnTx/>
                <a:uFillTx/>
                <a:latin typeface="Calibri Light" panose="020F0302020204030204"/>
                <a:ea typeface="+mj-ea"/>
                <a:cs typeface="+mj-cs"/>
              </a:rPr>
              <a:t>MYER ONE Exclusive Offers</a:t>
            </a:r>
            <a:endParaRPr kumimoji="0" lang="en-AU" sz="44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0DA997DA-D6F3-C972-F636-E5F5EAA3A95D}"/>
              </a:ext>
            </a:extLst>
          </p:cNvPr>
          <p:cNvSpPr txBox="1">
            <a:spLocks/>
          </p:cNvSpPr>
          <p:nvPr/>
        </p:nvSpPr>
        <p:spPr>
          <a:xfrm>
            <a:off x="546839" y="1478805"/>
            <a:ext cx="10738281" cy="64413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eaLnBrk="1" fontAlgn="auto" hangingPunct="1">
              <a:lnSpc>
                <a:spcPct val="110000"/>
              </a:lnSpc>
              <a:spcBef>
                <a:spcPts val="0"/>
              </a:spcBef>
              <a:spcAft>
                <a:spcPts val="0"/>
              </a:spcAft>
              <a:buNone/>
            </a:pPr>
            <a:r>
              <a:rPr lang="en-AU" sz="1400" dirty="0">
                <a:solidFill>
                  <a:srgbClr val="000000"/>
                </a:solidFill>
                <a:latin typeface="Calibri" panose="020F0502020204030204"/>
                <a:ea typeface="Helvetica Neue" panose="02000403000000020004" pitchFamily="2" charset="0"/>
                <a:cs typeface="Calibri" panose="020F0502020204030204" pitchFamily="34" charset="0"/>
              </a:rPr>
              <a:t>To apply a MYER one promotion, you must load into the ‘Myer one promotion columns’ and import the file into PEP 48 hours prior to go live (5 days prior for major events such as ‘Mid-Season Sale’). Myer one promotions need their promotional price outlined in order for it to appear accurately online, otherwise it will appear as a full price item.</a:t>
            </a:r>
          </a:p>
        </p:txBody>
      </p:sp>
      <p:grpSp>
        <p:nvGrpSpPr>
          <p:cNvPr id="7" name="Group 6">
            <a:extLst>
              <a:ext uri="{FF2B5EF4-FFF2-40B4-BE49-F238E27FC236}">
                <a16:creationId xmlns:a16="http://schemas.microsoft.com/office/drawing/2014/main" id="{16510AAC-1347-26C1-76CB-89BEFD416B6C}"/>
              </a:ext>
            </a:extLst>
          </p:cNvPr>
          <p:cNvGrpSpPr/>
          <p:nvPr/>
        </p:nvGrpSpPr>
        <p:grpSpPr>
          <a:xfrm>
            <a:off x="434238" y="4534517"/>
            <a:ext cx="4044738" cy="1655878"/>
            <a:chOff x="348358" y="4754862"/>
            <a:chExt cx="4044738" cy="1655878"/>
          </a:xfrm>
        </p:grpSpPr>
        <p:sp>
          <p:nvSpPr>
            <p:cNvPr id="8" name="Rounded Rectangle 53">
              <a:extLst>
                <a:ext uri="{FF2B5EF4-FFF2-40B4-BE49-F238E27FC236}">
                  <a16:creationId xmlns:a16="http://schemas.microsoft.com/office/drawing/2014/main" id="{6AF26363-EB37-4B1E-D59B-1708016B49F6}"/>
                </a:ext>
              </a:extLst>
            </p:cNvPr>
            <p:cNvSpPr/>
            <p:nvPr/>
          </p:nvSpPr>
          <p:spPr>
            <a:xfrm>
              <a:off x="348358" y="4754862"/>
              <a:ext cx="4044738" cy="1655878"/>
            </a:xfrm>
            <a:prstGeom prst="roundRect">
              <a:avLst/>
            </a:prstGeom>
            <a:solidFill>
              <a:srgbClr val="FEDED6"/>
            </a:solidFill>
            <a:ln w="12700" cap="flat" cmpd="sng" algn="ctr">
              <a:solidFill>
                <a:srgbClr val="FEDED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99C799B3-DA88-9DE2-A173-7A0EA4844660}"/>
                </a:ext>
              </a:extLst>
            </p:cNvPr>
            <p:cNvGrpSpPr/>
            <p:nvPr/>
          </p:nvGrpSpPr>
          <p:grpSpPr>
            <a:xfrm>
              <a:off x="686948" y="5131832"/>
              <a:ext cx="463295" cy="473761"/>
              <a:chOff x="686948" y="5131832"/>
              <a:chExt cx="463295" cy="473761"/>
            </a:xfrm>
          </p:grpSpPr>
          <p:pic>
            <p:nvPicPr>
              <p:cNvPr id="11" name="Picture 10" descr="Shape&#10;&#10;Description automatically generated with low confidence">
                <a:extLst>
                  <a:ext uri="{FF2B5EF4-FFF2-40B4-BE49-F238E27FC236}">
                    <a16:creationId xmlns:a16="http://schemas.microsoft.com/office/drawing/2014/main" id="{A7951E1C-988E-063B-D29A-844CDFD71F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89" t="18957" r="26827" b="33712"/>
              <a:stretch/>
            </p:blipFill>
            <p:spPr>
              <a:xfrm>
                <a:off x="686948" y="5131832"/>
                <a:ext cx="463295" cy="473761"/>
              </a:xfrm>
              <a:prstGeom prst="rect">
                <a:avLst/>
              </a:prstGeom>
            </p:spPr>
          </p:pic>
          <p:sp>
            <p:nvSpPr>
              <p:cNvPr id="12" name="TextBox 11">
                <a:extLst>
                  <a:ext uri="{FF2B5EF4-FFF2-40B4-BE49-F238E27FC236}">
                    <a16:creationId xmlns:a16="http://schemas.microsoft.com/office/drawing/2014/main" id="{E1FB5640-E062-981E-9947-CB112DC2E166}"/>
                  </a:ext>
                </a:extLst>
              </p:cNvPr>
              <p:cNvSpPr txBox="1"/>
              <p:nvPr/>
            </p:nvSpPr>
            <p:spPr>
              <a:xfrm rot="821814">
                <a:off x="782896" y="5175143"/>
                <a:ext cx="251992"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Helvetica Neue" panose="02000403000000020004" pitchFamily="2" charset="0"/>
                    <a:ea typeface="Helvetica Neue" panose="02000403000000020004" pitchFamily="2" charset="0"/>
                    <a:cs typeface="Calibri" panose="020F0502020204030204" pitchFamily="34" charset="0"/>
                  </a:rPr>
                  <a:t>!</a:t>
                </a:r>
              </a:p>
            </p:txBody>
          </p:sp>
        </p:grpSp>
        <p:sp>
          <p:nvSpPr>
            <p:cNvPr id="10" name="TextBox 9">
              <a:extLst>
                <a:ext uri="{FF2B5EF4-FFF2-40B4-BE49-F238E27FC236}">
                  <a16:creationId xmlns:a16="http://schemas.microsoft.com/office/drawing/2014/main" id="{7BF3E6C9-FC56-27A0-0FC3-779931858D29}"/>
                </a:ext>
              </a:extLst>
            </p:cNvPr>
            <p:cNvSpPr txBox="1"/>
            <p:nvPr/>
          </p:nvSpPr>
          <p:spPr>
            <a:xfrm>
              <a:off x="1488833" y="5020817"/>
              <a:ext cx="2548013" cy="1169551"/>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If a simple promotion and a Myer one promotion is running at the same time, the better offer will be displayed on the website.</a:t>
              </a:r>
            </a:p>
          </p:txBody>
        </p:sp>
      </p:grpSp>
      <p:grpSp>
        <p:nvGrpSpPr>
          <p:cNvPr id="25" name="Group 24">
            <a:extLst>
              <a:ext uri="{FF2B5EF4-FFF2-40B4-BE49-F238E27FC236}">
                <a16:creationId xmlns:a16="http://schemas.microsoft.com/office/drawing/2014/main" id="{151241ED-CC49-3CFD-56FA-E896B2E88AD4}"/>
              </a:ext>
            </a:extLst>
          </p:cNvPr>
          <p:cNvGrpSpPr/>
          <p:nvPr/>
        </p:nvGrpSpPr>
        <p:grpSpPr>
          <a:xfrm>
            <a:off x="2135560" y="2259350"/>
            <a:ext cx="1836204" cy="881618"/>
            <a:chOff x="1979407" y="1237916"/>
            <a:chExt cx="1904104" cy="784688"/>
          </a:xfrm>
        </p:grpSpPr>
        <p:sp>
          <p:nvSpPr>
            <p:cNvPr id="26" name="Google Shape;880;p108">
              <a:extLst>
                <a:ext uri="{FF2B5EF4-FFF2-40B4-BE49-F238E27FC236}">
                  <a16:creationId xmlns:a16="http://schemas.microsoft.com/office/drawing/2014/main" id="{9E2CF5FF-B3F6-86F1-4696-EE3FE1F53EE8}"/>
                </a:ext>
              </a:extLst>
            </p:cNvPr>
            <p:cNvSpPr/>
            <p:nvPr/>
          </p:nvSpPr>
          <p:spPr>
            <a:xfrm>
              <a:off x="1979407" y="1237916"/>
              <a:ext cx="1904104"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27" name="TextBox 26">
              <a:extLst>
                <a:ext uri="{FF2B5EF4-FFF2-40B4-BE49-F238E27FC236}">
                  <a16:creationId xmlns:a16="http://schemas.microsoft.com/office/drawing/2014/main" id="{42BFF007-D2C5-7718-D731-E4BBD26EEE98}"/>
                </a:ext>
              </a:extLst>
            </p:cNvPr>
            <p:cNvSpPr txBox="1"/>
            <p:nvPr/>
          </p:nvSpPr>
          <p:spPr>
            <a:xfrm>
              <a:off x="2192159" y="1360865"/>
              <a:ext cx="1617647" cy="465694"/>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Fill in the promotional price </a:t>
              </a:r>
            </a:p>
          </p:txBody>
        </p:sp>
      </p:grpSp>
      <p:grpSp>
        <p:nvGrpSpPr>
          <p:cNvPr id="28" name="Group 27">
            <a:extLst>
              <a:ext uri="{FF2B5EF4-FFF2-40B4-BE49-F238E27FC236}">
                <a16:creationId xmlns:a16="http://schemas.microsoft.com/office/drawing/2014/main" id="{E68E7B93-AF7B-B8B4-FDB1-9F5A7E678DB0}"/>
              </a:ext>
            </a:extLst>
          </p:cNvPr>
          <p:cNvGrpSpPr/>
          <p:nvPr/>
        </p:nvGrpSpPr>
        <p:grpSpPr>
          <a:xfrm rot="533599">
            <a:off x="3164463" y="3076644"/>
            <a:ext cx="123498" cy="575681"/>
            <a:chOff x="2675106" y="1738327"/>
            <a:chExt cx="185299" cy="919880"/>
          </a:xfrm>
        </p:grpSpPr>
        <p:cxnSp>
          <p:nvCxnSpPr>
            <p:cNvPr id="29" name="Straight Connector 28">
              <a:extLst>
                <a:ext uri="{FF2B5EF4-FFF2-40B4-BE49-F238E27FC236}">
                  <a16:creationId xmlns:a16="http://schemas.microsoft.com/office/drawing/2014/main" id="{6E437D04-550E-EC06-5D37-22C090077843}"/>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30" name="Oval 29">
              <a:extLst>
                <a:ext uri="{FF2B5EF4-FFF2-40B4-BE49-F238E27FC236}">
                  <a16:creationId xmlns:a16="http://schemas.microsoft.com/office/drawing/2014/main" id="{91CA08CE-B298-24A1-CEBD-5A07965428BB}"/>
                </a:ext>
              </a:extLst>
            </p:cNvPr>
            <p:cNvSpPr/>
            <p:nvPr/>
          </p:nvSpPr>
          <p:spPr>
            <a:xfrm>
              <a:off x="2759277" y="2563643"/>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1" name="Group 30">
            <a:extLst>
              <a:ext uri="{FF2B5EF4-FFF2-40B4-BE49-F238E27FC236}">
                <a16:creationId xmlns:a16="http://schemas.microsoft.com/office/drawing/2014/main" id="{3B94D161-5E1A-979B-2D63-24B73AF6ABAA}"/>
              </a:ext>
            </a:extLst>
          </p:cNvPr>
          <p:cNvGrpSpPr/>
          <p:nvPr/>
        </p:nvGrpSpPr>
        <p:grpSpPr>
          <a:xfrm>
            <a:off x="4891698" y="4600027"/>
            <a:ext cx="1575432" cy="784688"/>
            <a:chOff x="4103069" y="4199734"/>
            <a:chExt cx="1575432" cy="784688"/>
          </a:xfrm>
        </p:grpSpPr>
        <p:sp>
          <p:nvSpPr>
            <p:cNvPr id="32" name="Google Shape;880;p108">
              <a:extLst>
                <a:ext uri="{FF2B5EF4-FFF2-40B4-BE49-F238E27FC236}">
                  <a16:creationId xmlns:a16="http://schemas.microsoft.com/office/drawing/2014/main" id="{7ACC7478-283D-F1E3-DB88-272D6EF682C0}"/>
                </a:ext>
              </a:extLst>
            </p:cNvPr>
            <p:cNvSpPr/>
            <p:nvPr/>
          </p:nvSpPr>
          <p:spPr>
            <a:xfrm>
              <a:off x="4103069" y="4199734"/>
              <a:ext cx="1575432"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33" name="TextBox 32">
              <a:extLst>
                <a:ext uri="{FF2B5EF4-FFF2-40B4-BE49-F238E27FC236}">
                  <a16:creationId xmlns:a16="http://schemas.microsoft.com/office/drawing/2014/main" id="{92C0BEBE-D159-EAA1-5F98-16C2A0D3CA06}"/>
                </a:ext>
              </a:extLst>
            </p:cNvPr>
            <p:cNvSpPr txBox="1"/>
            <p:nvPr/>
          </p:nvSpPr>
          <p:spPr>
            <a:xfrm>
              <a:off x="4297576" y="4322683"/>
              <a:ext cx="1134585" cy="523220"/>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Start date time is 12am</a:t>
              </a:r>
            </a:p>
          </p:txBody>
        </p:sp>
      </p:grpSp>
      <p:grpSp>
        <p:nvGrpSpPr>
          <p:cNvPr id="36" name="Group 35">
            <a:extLst>
              <a:ext uri="{FF2B5EF4-FFF2-40B4-BE49-F238E27FC236}">
                <a16:creationId xmlns:a16="http://schemas.microsoft.com/office/drawing/2014/main" id="{29EE9B04-64C1-F96A-6B94-2B8BD845DE99}"/>
              </a:ext>
            </a:extLst>
          </p:cNvPr>
          <p:cNvGrpSpPr/>
          <p:nvPr/>
        </p:nvGrpSpPr>
        <p:grpSpPr>
          <a:xfrm rot="11399454">
            <a:off x="5316910" y="4002427"/>
            <a:ext cx="123498" cy="575681"/>
            <a:chOff x="2675106" y="1738327"/>
            <a:chExt cx="185299" cy="919880"/>
          </a:xfrm>
        </p:grpSpPr>
        <p:cxnSp>
          <p:nvCxnSpPr>
            <p:cNvPr id="37" name="Straight Connector 36">
              <a:extLst>
                <a:ext uri="{FF2B5EF4-FFF2-40B4-BE49-F238E27FC236}">
                  <a16:creationId xmlns:a16="http://schemas.microsoft.com/office/drawing/2014/main" id="{DA735267-B34A-4B2C-F849-6C9775DC0796}"/>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38" name="Oval 37">
              <a:extLst>
                <a:ext uri="{FF2B5EF4-FFF2-40B4-BE49-F238E27FC236}">
                  <a16:creationId xmlns:a16="http://schemas.microsoft.com/office/drawing/2014/main" id="{0FB28AA7-CC3B-384E-EF6A-07172DC330E7}"/>
                </a:ext>
              </a:extLst>
            </p:cNvPr>
            <p:cNvSpPr/>
            <p:nvPr/>
          </p:nvSpPr>
          <p:spPr>
            <a:xfrm>
              <a:off x="2759277" y="2563643"/>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9" name="Group 38">
            <a:extLst>
              <a:ext uri="{FF2B5EF4-FFF2-40B4-BE49-F238E27FC236}">
                <a16:creationId xmlns:a16="http://schemas.microsoft.com/office/drawing/2014/main" id="{EBD28A1B-C091-5C05-8F20-DE9306F9A1AA}"/>
              </a:ext>
            </a:extLst>
          </p:cNvPr>
          <p:cNvGrpSpPr/>
          <p:nvPr/>
        </p:nvGrpSpPr>
        <p:grpSpPr>
          <a:xfrm>
            <a:off x="6348028" y="2088326"/>
            <a:ext cx="1587840" cy="784688"/>
            <a:chOff x="5550627" y="1237916"/>
            <a:chExt cx="1587840" cy="784688"/>
          </a:xfrm>
        </p:grpSpPr>
        <p:sp>
          <p:nvSpPr>
            <p:cNvPr id="40" name="Google Shape;880;p108">
              <a:extLst>
                <a:ext uri="{FF2B5EF4-FFF2-40B4-BE49-F238E27FC236}">
                  <a16:creationId xmlns:a16="http://schemas.microsoft.com/office/drawing/2014/main" id="{F33EE839-C8F4-7DCC-FF9E-0398702A3DB4}"/>
                </a:ext>
              </a:extLst>
            </p:cNvPr>
            <p:cNvSpPr/>
            <p:nvPr/>
          </p:nvSpPr>
          <p:spPr>
            <a:xfrm>
              <a:off x="5550627" y="1237916"/>
              <a:ext cx="1587840"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41" name="TextBox 40">
              <a:extLst>
                <a:ext uri="{FF2B5EF4-FFF2-40B4-BE49-F238E27FC236}">
                  <a16:creationId xmlns:a16="http://schemas.microsoft.com/office/drawing/2014/main" id="{D8245FDB-EAE4-62B5-B257-7E49CB622466}"/>
                </a:ext>
              </a:extLst>
            </p:cNvPr>
            <p:cNvSpPr txBox="1"/>
            <p:nvPr/>
          </p:nvSpPr>
          <p:spPr>
            <a:xfrm>
              <a:off x="5763380" y="1360865"/>
              <a:ext cx="1236776" cy="523220"/>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End date time is 11:59pm</a:t>
              </a:r>
            </a:p>
          </p:txBody>
        </p:sp>
      </p:grpSp>
      <p:grpSp>
        <p:nvGrpSpPr>
          <p:cNvPr id="42" name="Group 41">
            <a:extLst>
              <a:ext uri="{FF2B5EF4-FFF2-40B4-BE49-F238E27FC236}">
                <a16:creationId xmlns:a16="http://schemas.microsoft.com/office/drawing/2014/main" id="{124CB3FA-FCC6-FEC5-E8BE-E892E1A29BB0}"/>
              </a:ext>
            </a:extLst>
          </p:cNvPr>
          <p:cNvGrpSpPr/>
          <p:nvPr/>
        </p:nvGrpSpPr>
        <p:grpSpPr>
          <a:xfrm rot="533599">
            <a:off x="7056152" y="2862365"/>
            <a:ext cx="162705" cy="768776"/>
            <a:chOff x="2675106" y="1738327"/>
            <a:chExt cx="185299" cy="919880"/>
          </a:xfrm>
        </p:grpSpPr>
        <p:cxnSp>
          <p:nvCxnSpPr>
            <p:cNvPr id="43" name="Straight Connector 42">
              <a:extLst>
                <a:ext uri="{FF2B5EF4-FFF2-40B4-BE49-F238E27FC236}">
                  <a16:creationId xmlns:a16="http://schemas.microsoft.com/office/drawing/2014/main" id="{25439CD6-5954-7531-0C88-039C94C4AC45}"/>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44" name="Oval 43">
              <a:extLst>
                <a:ext uri="{FF2B5EF4-FFF2-40B4-BE49-F238E27FC236}">
                  <a16:creationId xmlns:a16="http://schemas.microsoft.com/office/drawing/2014/main" id="{C6CC1D53-D674-A0BF-D25D-E54C9140F124}"/>
                </a:ext>
              </a:extLst>
            </p:cNvPr>
            <p:cNvSpPr/>
            <p:nvPr/>
          </p:nvSpPr>
          <p:spPr>
            <a:xfrm>
              <a:off x="2759277" y="2563643"/>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45" name="Google Shape;880;p108">
            <a:extLst>
              <a:ext uri="{FF2B5EF4-FFF2-40B4-BE49-F238E27FC236}">
                <a16:creationId xmlns:a16="http://schemas.microsoft.com/office/drawing/2014/main" id="{CB7204E4-02EC-F6FC-95CC-51B0E5AB3BF7}"/>
              </a:ext>
            </a:extLst>
          </p:cNvPr>
          <p:cNvSpPr/>
          <p:nvPr/>
        </p:nvSpPr>
        <p:spPr>
          <a:xfrm>
            <a:off x="9462006" y="2043582"/>
            <a:ext cx="1908199" cy="784688"/>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Short description of what the offer is</a:t>
            </a:r>
          </a:p>
        </p:txBody>
      </p:sp>
      <p:grpSp>
        <p:nvGrpSpPr>
          <p:cNvPr id="46" name="Group 45">
            <a:extLst>
              <a:ext uri="{FF2B5EF4-FFF2-40B4-BE49-F238E27FC236}">
                <a16:creationId xmlns:a16="http://schemas.microsoft.com/office/drawing/2014/main" id="{F0D855A0-4C5A-1FEE-F824-C4C437B9B73A}"/>
              </a:ext>
            </a:extLst>
          </p:cNvPr>
          <p:cNvGrpSpPr/>
          <p:nvPr/>
        </p:nvGrpSpPr>
        <p:grpSpPr>
          <a:xfrm rot="518427">
            <a:off x="10586840" y="2834280"/>
            <a:ext cx="123498" cy="575681"/>
            <a:chOff x="2675106" y="1738327"/>
            <a:chExt cx="185299" cy="919880"/>
          </a:xfrm>
        </p:grpSpPr>
        <p:cxnSp>
          <p:nvCxnSpPr>
            <p:cNvPr id="47" name="Straight Connector 46">
              <a:extLst>
                <a:ext uri="{FF2B5EF4-FFF2-40B4-BE49-F238E27FC236}">
                  <a16:creationId xmlns:a16="http://schemas.microsoft.com/office/drawing/2014/main" id="{755969E3-09F6-0A97-962F-AC3FB2F03374}"/>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48" name="Oval 47">
              <a:extLst>
                <a:ext uri="{FF2B5EF4-FFF2-40B4-BE49-F238E27FC236}">
                  <a16:creationId xmlns:a16="http://schemas.microsoft.com/office/drawing/2014/main" id="{C71EDEEC-76F1-34BC-CCED-AB53D25C3CBF}"/>
                </a:ext>
              </a:extLst>
            </p:cNvPr>
            <p:cNvSpPr/>
            <p:nvPr/>
          </p:nvSpPr>
          <p:spPr>
            <a:xfrm>
              <a:off x="2759277" y="2563643"/>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49" name="Google Shape;880;p108">
            <a:extLst>
              <a:ext uri="{FF2B5EF4-FFF2-40B4-BE49-F238E27FC236}">
                <a16:creationId xmlns:a16="http://schemas.microsoft.com/office/drawing/2014/main" id="{82953AA0-BB7B-6FE7-A0B7-69C5CE665D45}"/>
              </a:ext>
            </a:extLst>
          </p:cNvPr>
          <p:cNvSpPr/>
          <p:nvPr/>
        </p:nvSpPr>
        <p:spPr>
          <a:xfrm>
            <a:off x="8113600" y="4424992"/>
            <a:ext cx="1829105" cy="907760"/>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Refer to pg. </a:t>
            </a:r>
            <a:r>
              <a:rPr lang="en-US" sz="1400" dirty="0">
                <a:solidFill>
                  <a:srgbClr val="000000"/>
                </a:solidFill>
                <a:latin typeface="Calibri" panose="020F0502020204030204"/>
                <a:ea typeface="Helvetica Neue" panose="02000403000000020004" pitchFamily="2" charset="0"/>
                <a:cs typeface="Calibri" panose="020F0502020204030204" pitchFamily="34" charset="0"/>
              </a:rPr>
              <a:t>13</a:t>
            </a:r>
            <a:r>
              <a:rPr kumimoji="0" lang="en-US"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 of the guidelines for all sale type codes</a:t>
            </a:r>
          </a:p>
        </p:txBody>
      </p:sp>
      <p:grpSp>
        <p:nvGrpSpPr>
          <p:cNvPr id="50" name="Group 49">
            <a:extLst>
              <a:ext uri="{FF2B5EF4-FFF2-40B4-BE49-F238E27FC236}">
                <a16:creationId xmlns:a16="http://schemas.microsoft.com/office/drawing/2014/main" id="{8FBD8908-8F5F-0634-7B7C-7B3F9A27A3ED}"/>
              </a:ext>
            </a:extLst>
          </p:cNvPr>
          <p:cNvGrpSpPr/>
          <p:nvPr/>
        </p:nvGrpSpPr>
        <p:grpSpPr>
          <a:xfrm rot="11399454">
            <a:off x="8966402" y="3876748"/>
            <a:ext cx="123498" cy="575681"/>
            <a:chOff x="2675106" y="1738327"/>
            <a:chExt cx="185299" cy="919880"/>
          </a:xfrm>
        </p:grpSpPr>
        <p:cxnSp>
          <p:nvCxnSpPr>
            <p:cNvPr id="51" name="Straight Connector 50">
              <a:extLst>
                <a:ext uri="{FF2B5EF4-FFF2-40B4-BE49-F238E27FC236}">
                  <a16:creationId xmlns:a16="http://schemas.microsoft.com/office/drawing/2014/main" id="{BD6B06D6-E5D9-AB10-F457-3B540A85B97F}"/>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52" name="Oval 51">
              <a:extLst>
                <a:ext uri="{FF2B5EF4-FFF2-40B4-BE49-F238E27FC236}">
                  <a16:creationId xmlns:a16="http://schemas.microsoft.com/office/drawing/2014/main" id="{693C4FF0-EB5F-A0B8-B886-F297F70A9F2E}"/>
                </a:ext>
              </a:extLst>
            </p:cNvPr>
            <p:cNvSpPr/>
            <p:nvPr/>
          </p:nvSpPr>
          <p:spPr>
            <a:xfrm>
              <a:off x="2759277" y="2563643"/>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92677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3B36B2A5-02A4-EC21-0889-F63998CA4EBA}"/>
              </a:ext>
            </a:extLst>
          </p:cNvPr>
          <p:cNvSpPr txBox="1">
            <a:spLocks/>
          </p:cNvSpPr>
          <p:nvPr/>
        </p:nvSpPr>
        <p:spPr>
          <a:xfrm>
            <a:off x="432548" y="203547"/>
            <a:ext cx="8761147" cy="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Light" panose="020F0302020204030204"/>
                <a:ea typeface="+mj-ea"/>
                <a:cs typeface="+mj-cs"/>
              </a:rPr>
              <a:t>Submitting additional MYER ONE promotions</a:t>
            </a:r>
          </a:p>
        </p:txBody>
      </p:sp>
      <p:sp>
        <p:nvSpPr>
          <p:cNvPr id="3" name="TextBox 2">
            <a:extLst>
              <a:ext uri="{FF2B5EF4-FFF2-40B4-BE49-F238E27FC236}">
                <a16:creationId xmlns:a16="http://schemas.microsoft.com/office/drawing/2014/main" id="{11DA9F24-266F-370B-F862-5645A77C76E6}"/>
              </a:ext>
            </a:extLst>
          </p:cNvPr>
          <p:cNvSpPr txBox="1"/>
          <p:nvPr/>
        </p:nvSpPr>
        <p:spPr>
          <a:xfrm>
            <a:off x="501528" y="1128474"/>
            <a:ext cx="5643100" cy="307777"/>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Load up to 4 simple offers at a time for a future date. </a:t>
            </a:r>
          </a:p>
        </p:txBody>
      </p:sp>
      <p:sp>
        <p:nvSpPr>
          <p:cNvPr id="4" name="TextBox 3">
            <a:extLst>
              <a:ext uri="{FF2B5EF4-FFF2-40B4-BE49-F238E27FC236}">
                <a16:creationId xmlns:a16="http://schemas.microsoft.com/office/drawing/2014/main" id="{9B1F7D5B-0304-1B27-C515-E1A304664E7B}"/>
              </a:ext>
            </a:extLst>
          </p:cNvPr>
          <p:cNvSpPr txBox="1"/>
          <p:nvPr/>
        </p:nvSpPr>
        <p:spPr>
          <a:xfrm>
            <a:off x="349495" y="2133681"/>
            <a:ext cx="2182109" cy="261610"/>
          </a:xfrm>
          <a:prstGeom prst="rect">
            <a:avLst/>
          </a:prstGeom>
          <a:noFill/>
        </p:spPr>
        <p:txBody>
          <a:bodyPr wrap="square" rtlCol="0">
            <a:spAutoFit/>
          </a:bodyPr>
          <a:lstStyle/>
          <a:p>
            <a:pPr defTabSz="457200" eaLnBrk="1" fontAlgn="auto" hangingPunct="1">
              <a:spcBef>
                <a:spcPts val="0"/>
              </a:spcBef>
              <a:spcAft>
                <a:spcPts val="0"/>
              </a:spcAft>
            </a:pPr>
            <a:r>
              <a:rPr lang="en-US" sz="1100" dirty="0">
                <a:solidFill>
                  <a:srgbClr val="000000"/>
                </a:solidFill>
                <a:latin typeface="Calibri" panose="020F0502020204030204"/>
                <a:ea typeface="Helvetica Neue" panose="02000403000000020004" pitchFamily="2" charset="0"/>
                <a:cs typeface="Calibri" panose="020F0502020204030204" pitchFamily="34" charset="0"/>
              </a:rPr>
              <a:t>Myer One promotional 1 columns</a:t>
            </a:r>
          </a:p>
        </p:txBody>
      </p:sp>
      <p:sp>
        <p:nvSpPr>
          <p:cNvPr id="10" name="Rectangle 9">
            <a:extLst>
              <a:ext uri="{FF2B5EF4-FFF2-40B4-BE49-F238E27FC236}">
                <a16:creationId xmlns:a16="http://schemas.microsoft.com/office/drawing/2014/main" id="{307496F0-1898-502B-6659-1ED948604691}"/>
              </a:ext>
            </a:extLst>
          </p:cNvPr>
          <p:cNvSpPr/>
          <p:nvPr/>
        </p:nvSpPr>
        <p:spPr>
          <a:xfrm>
            <a:off x="263352" y="2576281"/>
            <a:ext cx="5937078" cy="1039976"/>
          </a:xfrm>
          <a:prstGeom prst="rect">
            <a:avLst/>
          </a:prstGeom>
          <a:solidFill>
            <a:srgbClr val="FF4F1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968FE02-31D0-60BD-3296-9C54008D2FDE}"/>
              </a:ext>
            </a:extLst>
          </p:cNvPr>
          <p:cNvSpPr/>
          <p:nvPr/>
        </p:nvSpPr>
        <p:spPr>
          <a:xfrm>
            <a:off x="6200430" y="2576281"/>
            <a:ext cx="5329079" cy="1039976"/>
          </a:xfrm>
          <a:prstGeom prst="rect">
            <a:avLst/>
          </a:prstGeom>
          <a:solidFill>
            <a:srgbClr val="FDA79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63FD9D-EE95-1549-8024-7D8741FAD09B}"/>
              </a:ext>
            </a:extLst>
          </p:cNvPr>
          <p:cNvSpPr txBox="1"/>
          <p:nvPr/>
        </p:nvSpPr>
        <p:spPr>
          <a:xfrm>
            <a:off x="5915980" y="2153907"/>
            <a:ext cx="2520280" cy="261610"/>
          </a:xfrm>
          <a:prstGeom prst="rect">
            <a:avLst/>
          </a:prstGeom>
          <a:noFill/>
        </p:spPr>
        <p:txBody>
          <a:bodyPr wrap="square" rtlCol="0">
            <a:spAutoFit/>
          </a:bodyPr>
          <a:lstStyle/>
          <a:p>
            <a:pPr defTabSz="457200" eaLnBrk="1" fontAlgn="auto" hangingPunct="1">
              <a:spcBef>
                <a:spcPts val="0"/>
              </a:spcBef>
              <a:spcAft>
                <a:spcPts val="0"/>
              </a:spcAft>
            </a:pPr>
            <a:r>
              <a:rPr lang="en-US" sz="1100" dirty="0">
                <a:solidFill>
                  <a:srgbClr val="000000"/>
                </a:solidFill>
                <a:latin typeface="Calibri" panose="020F0502020204030204"/>
                <a:ea typeface="Helvetica Neue" panose="02000403000000020004" pitchFamily="2" charset="0"/>
                <a:cs typeface="Calibri" panose="020F0502020204030204" pitchFamily="34" charset="0"/>
              </a:rPr>
              <a:t>Myer One promotional 2 columns</a:t>
            </a:r>
          </a:p>
        </p:txBody>
      </p:sp>
      <p:sp>
        <p:nvSpPr>
          <p:cNvPr id="17" name="TextBox 16">
            <a:extLst>
              <a:ext uri="{FF2B5EF4-FFF2-40B4-BE49-F238E27FC236}">
                <a16:creationId xmlns:a16="http://schemas.microsoft.com/office/drawing/2014/main" id="{1268BFD8-5F62-7210-1F40-AFF9E1EE16D0}"/>
              </a:ext>
            </a:extLst>
          </p:cNvPr>
          <p:cNvSpPr txBox="1"/>
          <p:nvPr/>
        </p:nvSpPr>
        <p:spPr>
          <a:xfrm>
            <a:off x="5922640" y="4022679"/>
            <a:ext cx="1550221" cy="954107"/>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Online will always display the best price if there are 2 offers applied</a:t>
            </a:r>
          </a:p>
        </p:txBody>
      </p:sp>
      <p:cxnSp>
        <p:nvCxnSpPr>
          <p:cNvPr id="18" name="Straight Connector 17">
            <a:extLst>
              <a:ext uri="{FF2B5EF4-FFF2-40B4-BE49-F238E27FC236}">
                <a16:creationId xmlns:a16="http://schemas.microsoft.com/office/drawing/2014/main" id="{D6E47D5E-F20E-0FD0-8EB2-311D82DB35DF}"/>
              </a:ext>
            </a:extLst>
          </p:cNvPr>
          <p:cNvCxnSpPr>
            <a:cxnSpLocks/>
          </p:cNvCxnSpPr>
          <p:nvPr/>
        </p:nvCxnSpPr>
        <p:spPr>
          <a:xfrm rot="11292652">
            <a:off x="6625730" y="3140607"/>
            <a:ext cx="133037" cy="873286"/>
          </a:xfrm>
          <a:prstGeom prst="line">
            <a:avLst/>
          </a:prstGeom>
          <a:noFill/>
          <a:ln w="22225" cap="flat" cmpd="sng" algn="ctr">
            <a:solidFill>
              <a:srgbClr val="FF4F19"/>
            </a:solidFill>
            <a:prstDash val="solid"/>
            <a:miter lim="800000"/>
          </a:ln>
          <a:effectLst/>
        </p:spPr>
      </p:cxnSp>
      <p:grpSp>
        <p:nvGrpSpPr>
          <p:cNvPr id="19" name="Group 18">
            <a:extLst>
              <a:ext uri="{FF2B5EF4-FFF2-40B4-BE49-F238E27FC236}">
                <a16:creationId xmlns:a16="http://schemas.microsoft.com/office/drawing/2014/main" id="{CFB0F6A2-5856-EE89-7412-79178884E0B3}"/>
              </a:ext>
            </a:extLst>
          </p:cNvPr>
          <p:cNvGrpSpPr/>
          <p:nvPr/>
        </p:nvGrpSpPr>
        <p:grpSpPr>
          <a:xfrm>
            <a:off x="987493" y="4597692"/>
            <a:ext cx="4044738" cy="1655878"/>
            <a:chOff x="585298" y="4810540"/>
            <a:chExt cx="4044738" cy="1655878"/>
          </a:xfrm>
        </p:grpSpPr>
        <p:sp>
          <p:nvSpPr>
            <p:cNvPr id="20" name="Rounded Rectangle 53">
              <a:extLst>
                <a:ext uri="{FF2B5EF4-FFF2-40B4-BE49-F238E27FC236}">
                  <a16:creationId xmlns:a16="http://schemas.microsoft.com/office/drawing/2014/main" id="{731A3B32-DB14-1C79-2673-40DBDE6772EA}"/>
                </a:ext>
              </a:extLst>
            </p:cNvPr>
            <p:cNvSpPr/>
            <p:nvPr/>
          </p:nvSpPr>
          <p:spPr>
            <a:xfrm>
              <a:off x="585298" y="4810540"/>
              <a:ext cx="4044738" cy="1655878"/>
            </a:xfrm>
            <a:prstGeom prst="roundRect">
              <a:avLst/>
            </a:prstGeom>
            <a:solidFill>
              <a:srgbClr val="FEDED6"/>
            </a:solidFill>
            <a:ln w="12700" cap="flat" cmpd="sng" algn="ctr">
              <a:solidFill>
                <a:srgbClr val="FEDED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7D8C1E1E-9326-08F4-3847-E0BA7A5AFEBF}"/>
                </a:ext>
              </a:extLst>
            </p:cNvPr>
            <p:cNvGrpSpPr/>
            <p:nvPr/>
          </p:nvGrpSpPr>
          <p:grpSpPr>
            <a:xfrm>
              <a:off x="686948" y="5131832"/>
              <a:ext cx="463295" cy="473761"/>
              <a:chOff x="686948" y="5131832"/>
              <a:chExt cx="463295" cy="473761"/>
            </a:xfrm>
          </p:grpSpPr>
          <p:pic>
            <p:nvPicPr>
              <p:cNvPr id="23" name="Picture 22" descr="Shape&#10;&#10;Description automatically generated with low confidence">
                <a:extLst>
                  <a:ext uri="{FF2B5EF4-FFF2-40B4-BE49-F238E27FC236}">
                    <a16:creationId xmlns:a16="http://schemas.microsoft.com/office/drawing/2014/main" id="{2CE3C493-E9BF-83E3-D68E-9E5B54260B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89" t="18957" r="26827" b="33712"/>
              <a:stretch/>
            </p:blipFill>
            <p:spPr>
              <a:xfrm>
                <a:off x="686948" y="5131832"/>
                <a:ext cx="463295" cy="473761"/>
              </a:xfrm>
              <a:prstGeom prst="rect">
                <a:avLst/>
              </a:prstGeom>
            </p:spPr>
          </p:pic>
          <p:sp>
            <p:nvSpPr>
              <p:cNvPr id="24" name="TextBox 23">
                <a:extLst>
                  <a:ext uri="{FF2B5EF4-FFF2-40B4-BE49-F238E27FC236}">
                    <a16:creationId xmlns:a16="http://schemas.microsoft.com/office/drawing/2014/main" id="{0F41812E-3594-DC91-EE21-AFC33D1780F7}"/>
                  </a:ext>
                </a:extLst>
              </p:cNvPr>
              <p:cNvSpPr txBox="1"/>
              <p:nvPr/>
            </p:nvSpPr>
            <p:spPr>
              <a:xfrm rot="821814">
                <a:off x="782896" y="5175143"/>
                <a:ext cx="251992"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Helvetica Neue" panose="02000403000000020004" pitchFamily="2" charset="0"/>
                    <a:ea typeface="Helvetica Neue" panose="02000403000000020004" pitchFamily="2" charset="0"/>
                    <a:cs typeface="Calibri" panose="020F0502020204030204" pitchFamily="34" charset="0"/>
                  </a:rPr>
                  <a:t>!</a:t>
                </a:r>
              </a:p>
            </p:txBody>
          </p:sp>
        </p:grpSp>
        <p:sp>
          <p:nvSpPr>
            <p:cNvPr id="22" name="TextBox 21">
              <a:extLst>
                <a:ext uri="{FF2B5EF4-FFF2-40B4-BE49-F238E27FC236}">
                  <a16:creationId xmlns:a16="http://schemas.microsoft.com/office/drawing/2014/main" id="{8DF9B6D8-39E2-DF94-699E-DAD977C5E176}"/>
                </a:ext>
              </a:extLst>
            </p:cNvPr>
            <p:cNvSpPr txBox="1"/>
            <p:nvPr/>
          </p:nvSpPr>
          <p:spPr>
            <a:xfrm>
              <a:off x="1469428" y="4972887"/>
              <a:ext cx="2567678" cy="1277273"/>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10000"/>
                </a:lnSpc>
                <a:spcBef>
                  <a:spcPts val="0"/>
                </a:spcBef>
                <a:spcAft>
                  <a:spcPts val="0"/>
                </a:spcAft>
                <a:buClrTx/>
                <a:buSzTx/>
                <a:buFontTx/>
                <a:buNone/>
                <a:tabLst/>
                <a:defRPr/>
              </a:pPr>
              <a:r>
                <a:rPr kumimoji="0" lang="en-AU" sz="1400" b="0" i="0" u="none" strike="noStrike" kern="0" cap="none" spc="0" normalizeH="0" baseline="0" noProof="0" dirty="0">
                  <a:ln>
                    <a:noFill/>
                  </a:ln>
                  <a:solidFill>
                    <a:srgbClr val="000000"/>
                  </a:solidFill>
                  <a:effectLst/>
                  <a:uLnTx/>
                  <a:uFillTx/>
                  <a:latin typeface="Calibri" panose="020F0502020204030204"/>
                </a:rPr>
                <a:t>Please use the next promotion column If there is an offer that will occur within the same timeframe of an existing promotion or has not yet ended.</a:t>
              </a:r>
              <a:endPar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pic>
        <p:nvPicPr>
          <p:cNvPr id="14" name="Picture 13">
            <a:extLst>
              <a:ext uri="{FF2B5EF4-FFF2-40B4-BE49-F238E27FC236}">
                <a16:creationId xmlns:a16="http://schemas.microsoft.com/office/drawing/2014/main" id="{71985674-5CE8-B868-E7DD-85987C68EB14}"/>
              </a:ext>
            </a:extLst>
          </p:cNvPr>
          <p:cNvPicPr>
            <a:picLocks noChangeAspect="1"/>
          </p:cNvPicPr>
          <p:nvPr/>
        </p:nvPicPr>
        <p:blipFill>
          <a:blip r:embed="rId3"/>
          <a:stretch>
            <a:fillRect/>
          </a:stretch>
        </p:blipFill>
        <p:spPr>
          <a:xfrm>
            <a:off x="506909" y="2788318"/>
            <a:ext cx="10840227" cy="660143"/>
          </a:xfrm>
          <a:prstGeom prst="rect">
            <a:avLst/>
          </a:prstGeom>
        </p:spPr>
      </p:pic>
    </p:spTree>
    <p:extLst>
      <p:ext uri="{BB962C8B-B14F-4D97-AF65-F5344CB8AC3E}">
        <p14:creationId xmlns:p14="http://schemas.microsoft.com/office/powerpoint/2010/main" val="1377490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9516" y="3046370"/>
            <a:ext cx="6336704" cy="3816214"/>
          </a:xfrm>
        </p:spPr>
        <p:txBody>
          <a:bodyPr/>
          <a:lstStyle/>
          <a:p>
            <a:r>
              <a:rPr lang="en-AU" sz="6000" dirty="0"/>
              <a:t>Amending Promotions</a:t>
            </a:r>
          </a:p>
        </p:txBody>
      </p:sp>
    </p:spTree>
    <p:extLst>
      <p:ext uri="{BB962C8B-B14F-4D97-AF65-F5344CB8AC3E}">
        <p14:creationId xmlns:p14="http://schemas.microsoft.com/office/powerpoint/2010/main" val="284260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8919D122-C9E0-EC0C-0420-FFB807817C6B}"/>
              </a:ext>
            </a:extLst>
          </p:cNvPr>
          <p:cNvSpPr txBox="1">
            <a:spLocks/>
          </p:cNvSpPr>
          <p:nvPr/>
        </p:nvSpPr>
        <p:spPr>
          <a:xfrm>
            <a:off x="512060" y="289195"/>
            <a:ext cx="9165339" cy="74002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a:ln>
                  <a:noFill/>
                </a:ln>
                <a:solidFill>
                  <a:srgbClr val="000000"/>
                </a:solidFill>
                <a:effectLst/>
                <a:uLnTx/>
                <a:uFillTx/>
                <a:latin typeface="Calibri Light" panose="020F0302020204030204"/>
                <a:ea typeface="+mj-ea"/>
                <a:cs typeface="+mj-cs"/>
              </a:rPr>
              <a:t>Amending promotional dates, price or offer</a:t>
            </a:r>
            <a:endParaRPr kumimoji="0" lang="en-AU" sz="44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A2F7F431-9EE1-96D5-DCB0-5942081D2481}"/>
              </a:ext>
            </a:extLst>
          </p:cNvPr>
          <p:cNvSpPr txBox="1"/>
          <p:nvPr/>
        </p:nvSpPr>
        <p:spPr>
          <a:xfrm>
            <a:off x="512060" y="1243510"/>
            <a:ext cx="11252336" cy="1132939"/>
          </a:xfrm>
          <a:prstGeom prst="rect">
            <a:avLst/>
          </a:prstGeom>
          <a:noFill/>
        </p:spPr>
        <p:txBody>
          <a:bodyPr wrap="square" rtlCol="0">
            <a:spAutoFit/>
          </a:bodyPr>
          <a:lstStyle/>
          <a:p>
            <a:pPr defTabSz="457200" eaLnBrk="1" fontAlgn="auto" hangingPunct="1">
              <a:lnSpc>
                <a:spcPct val="115000"/>
              </a:lnSpc>
              <a:spcBef>
                <a:spcPts val="500"/>
              </a:spcBef>
              <a:spcAft>
                <a:spcPts val="0"/>
              </a:spcAft>
            </a:pPr>
            <a:r>
              <a:rPr lang="en-AU"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amend any promotional dates, pricing or offer details, update the relevant columns with the new information. We recommend doing a fresh export to ensure you capture everything that needs to be updated. Once done, import it back into PEP and the changes should flow through in 24-48 hours. </a:t>
            </a:r>
          </a:p>
          <a:p>
            <a:pPr defTabSz="457200" eaLnBrk="1" fontAlgn="auto" hangingPunct="1">
              <a:lnSpc>
                <a:spcPct val="115000"/>
              </a:lnSpc>
              <a:spcBef>
                <a:spcPts val="500"/>
              </a:spcBef>
              <a:spcAft>
                <a:spcPts val="0"/>
              </a:spcAft>
            </a:pPr>
            <a:r>
              <a:rPr lang="en-AU"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urgent changes, please notify the online promotions team before the start date if you would like to cancel the promotion or if there are any errors with the offer.</a:t>
            </a:r>
          </a:p>
        </p:txBody>
      </p:sp>
      <p:sp>
        <p:nvSpPr>
          <p:cNvPr id="4" name="TextBox 3">
            <a:extLst>
              <a:ext uri="{FF2B5EF4-FFF2-40B4-BE49-F238E27FC236}">
                <a16:creationId xmlns:a16="http://schemas.microsoft.com/office/drawing/2014/main" id="{B1E98553-5656-D2D1-1089-4DB3A37A5CCB}"/>
              </a:ext>
            </a:extLst>
          </p:cNvPr>
          <p:cNvSpPr txBox="1"/>
          <p:nvPr/>
        </p:nvSpPr>
        <p:spPr>
          <a:xfrm>
            <a:off x="596768" y="2723128"/>
            <a:ext cx="5643100" cy="523220"/>
          </a:xfrm>
          <a:prstGeom prst="rect">
            <a:avLst/>
          </a:prstGeom>
          <a:noFill/>
        </p:spPr>
        <p:txBody>
          <a:bodyPr wrap="square" rtlCol="0">
            <a:spAutoFit/>
          </a:bodyPr>
          <a:lstStyle/>
          <a:p>
            <a:pPr defTabSz="457200" eaLnBrk="1" fontAlgn="auto" hangingPunct="1">
              <a:spcBef>
                <a:spcPts val="0"/>
              </a:spcBef>
              <a:spcAft>
                <a:spcPts val="0"/>
              </a:spcAft>
            </a:pPr>
            <a:r>
              <a:rPr lang="en-AU" sz="1400" b="1" dirty="0">
                <a:solidFill>
                  <a:srgbClr val="000000"/>
                </a:solidFill>
                <a:latin typeface="Calibri" panose="020F0502020204030204"/>
              </a:rPr>
              <a:t>Example: Extending the promotion to now end on 5/04</a:t>
            </a:r>
          </a:p>
          <a:p>
            <a:pPr defTabSz="457200" eaLnBrk="1" fontAlgn="auto" hangingPunct="1">
              <a:spcBef>
                <a:spcPts val="0"/>
              </a:spcBef>
              <a:spcAft>
                <a:spcPts val="0"/>
              </a:spcAft>
            </a:pPr>
            <a:endParaRPr lang="en-AU" sz="1400" b="1" dirty="0">
              <a:solidFill>
                <a:srgbClr val="000000"/>
              </a:solidFill>
              <a:latin typeface="Calibri" panose="020F0502020204030204"/>
            </a:endParaRPr>
          </a:p>
        </p:txBody>
      </p:sp>
      <p:grpSp>
        <p:nvGrpSpPr>
          <p:cNvPr id="15" name="Group 14">
            <a:extLst>
              <a:ext uri="{FF2B5EF4-FFF2-40B4-BE49-F238E27FC236}">
                <a16:creationId xmlns:a16="http://schemas.microsoft.com/office/drawing/2014/main" id="{F000D062-016E-635B-6F72-820B7B577ADD}"/>
              </a:ext>
            </a:extLst>
          </p:cNvPr>
          <p:cNvGrpSpPr/>
          <p:nvPr/>
        </p:nvGrpSpPr>
        <p:grpSpPr>
          <a:xfrm>
            <a:off x="9166726" y="4878480"/>
            <a:ext cx="1641849" cy="1030833"/>
            <a:chOff x="9541158" y="4746361"/>
            <a:chExt cx="1641849" cy="1030833"/>
          </a:xfrm>
        </p:grpSpPr>
        <p:sp>
          <p:nvSpPr>
            <p:cNvPr id="16" name="Google Shape;880;p108">
              <a:extLst>
                <a:ext uri="{FF2B5EF4-FFF2-40B4-BE49-F238E27FC236}">
                  <a16:creationId xmlns:a16="http://schemas.microsoft.com/office/drawing/2014/main" id="{498594A4-56C0-FE17-FFD4-562541EB9DA6}"/>
                </a:ext>
              </a:extLst>
            </p:cNvPr>
            <p:cNvSpPr/>
            <p:nvPr/>
          </p:nvSpPr>
          <p:spPr>
            <a:xfrm>
              <a:off x="9541158" y="4746361"/>
              <a:ext cx="1641849" cy="1030833"/>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17" name="TextBox 16">
              <a:extLst>
                <a:ext uri="{FF2B5EF4-FFF2-40B4-BE49-F238E27FC236}">
                  <a16:creationId xmlns:a16="http://schemas.microsoft.com/office/drawing/2014/main" id="{E80DF369-D2E4-0E20-2538-DA71C3567119}"/>
                </a:ext>
              </a:extLst>
            </p:cNvPr>
            <p:cNvSpPr txBox="1"/>
            <p:nvPr/>
          </p:nvSpPr>
          <p:spPr>
            <a:xfrm>
              <a:off x="9677400" y="4922020"/>
              <a:ext cx="1505607" cy="738664"/>
            </a:xfrm>
            <a:prstGeom prst="rect">
              <a:avLst/>
            </a:prstGeom>
            <a:noFill/>
          </p:spPr>
          <p:txBody>
            <a:bodyPr wrap="square" rtlCol="0">
              <a:spAutoFit/>
            </a:bodyPr>
            <a:lstStyle/>
            <a:p>
              <a:pPr defTabSz="457200" eaLnBrk="1" fontAlgn="auto" hangingPunct="1">
                <a:spcBef>
                  <a:spcPts val="0"/>
                </a:spcBef>
                <a:spcAft>
                  <a:spcPts val="0"/>
                </a:spcAft>
              </a:pPr>
              <a:r>
                <a:rPr lang="en-US" sz="1400" dirty="0">
                  <a:solidFill>
                    <a:srgbClr val="000000"/>
                  </a:solidFill>
                  <a:latin typeface="Calibri" panose="020F0502020204030204"/>
                  <a:ea typeface="Helvetica Neue" panose="02000403000000020004" pitchFamily="2" charset="0"/>
                  <a:cs typeface="Calibri" panose="020F0502020204030204" pitchFamily="34" charset="0"/>
                </a:rPr>
                <a:t>Update the end date column to 5/04</a:t>
              </a:r>
            </a:p>
          </p:txBody>
        </p:sp>
      </p:grpSp>
      <p:pic>
        <p:nvPicPr>
          <p:cNvPr id="22" name="Picture 21">
            <a:extLst>
              <a:ext uri="{FF2B5EF4-FFF2-40B4-BE49-F238E27FC236}">
                <a16:creationId xmlns:a16="http://schemas.microsoft.com/office/drawing/2014/main" id="{4A4D7BAF-E938-F130-1873-0C9E6FF8EB61}"/>
              </a:ext>
            </a:extLst>
          </p:cNvPr>
          <p:cNvPicPr>
            <a:picLocks noChangeAspect="1"/>
          </p:cNvPicPr>
          <p:nvPr/>
        </p:nvPicPr>
        <p:blipFill>
          <a:blip r:embed="rId2"/>
          <a:stretch>
            <a:fillRect/>
          </a:stretch>
        </p:blipFill>
        <p:spPr>
          <a:xfrm>
            <a:off x="407368" y="3391934"/>
            <a:ext cx="4729312" cy="1066697"/>
          </a:xfrm>
          <a:prstGeom prst="rect">
            <a:avLst/>
          </a:prstGeom>
        </p:spPr>
      </p:pic>
      <p:pic>
        <p:nvPicPr>
          <p:cNvPr id="24" name="Picture 23">
            <a:extLst>
              <a:ext uri="{FF2B5EF4-FFF2-40B4-BE49-F238E27FC236}">
                <a16:creationId xmlns:a16="http://schemas.microsoft.com/office/drawing/2014/main" id="{00D78B89-BA22-8323-B790-033259400275}"/>
              </a:ext>
            </a:extLst>
          </p:cNvPr>
          <p:cNvPicPr>
            <a:picLocks noChangeAspect="1"/>
          </p:cNvPicPr>
          <p:nvPr/>
        </p:nvPicPr>
        <p:blipFill>
          <a:blip r:embed="rId3"/>
          <a:stretch>
            <a:fillRect/>
          </a:stretch>
        </p:blipFill>
        <p:spPr>
          <a:xfrm>
            <a:off x="5603075" y="3362858"/>
            <a:ext cx="5319064" cy="1144993"/>
          </a:xfrm>
          <a:prstGeom prst="rect">
            <a:avLst/>
          </a:prstGeom>
        </p:spPr>
      </p:pic>
      <p:cxnSp>
        <p:nvCxnSpPr>
          <p:cNvPr id="8" name="Straight Arrow Connector 7">
            <a:extLst>
              <a:ext uri="{FF2B5EF4-FFF2-40B4-BE49-F238E27FC236}">
                <a16:creationId xmlns:a16="http://schemas.microsoft.com/office/drawing/2014/main" id="{C9E03AED-2520-DAD1-C26D-E64766B514D1}"/>
              </a:ext>
            </a:extLst>
          </p:cNvPr>
          <p:cNvCxnSpPr>
            <a:cxnSpLocks/>
          </p:cNvCxnSpPr>
          <p:nvPr/>
        </p:nvCxnSpPr>
        <p:spPr>
          <a:xfrm>
            <a:off x="5051884" y="4009066"/>
            <a:ext cx="864096" cy="390"/>
          </a:xfrm>
          <a:prstGeom prst="straightConnector1">
            <a:avLst/>
          </a:prstGeom>
          <a:noFill/>
          <a:ln w="38100" cap="flat" cmpd="sng" algn="ctr">
            <a:solidFill>
              <a:srgbClr val="FF4F19"/>
            </a:solidFill>
            <a:prstDash val="solid"/>
            <a:miter lim="800000"/>
            <a:tailEnd type="triangle"/>
          </a:ln>
          <a:effectLst/>
        </p:spPr>
      </p:cxnSp>
      <p:grpSp>
        <p:nvGrpSpPr>
          <p:cNvPr id="18" name="Group 17">
            <a:extLst>
              <a:ext uri="{FF2B5EF4-FFF2-40B4-BE49-F238E27FC236}">
                <a16:creationId xmlns:a16="http://schemas.microsoft.com/office/drawing/2014/main" id="{F73A76CB-1333-7437-024D-475C66BAC220}"/>
              </a:ext>
            </a:extLst>
          </p:cNvPr>
          <p:cNvGrpSpPr/>
          <p:nvPr/>
        </p:nvGrpSpPr>
        <p:grpSpPr>
          <a:xfrm rot="465462">
            <a:off x="9866434" y="4225532"/>
            <a:ext cx="111511" cy="673845"/>
            <a:chOff x="2623144" y="1672270"/>
            <a:chExt cx="184999" cy="939343"/>
          </a:xfrm>
        </p:grpSpPr>
        <p:cxnSp>
          <p:nvCxnSpPr>
            <p:cNvPr id="19" name="Straight Connector 18">
              <a:extLst>
                <a:ext uri="{FF2B5EF4-FFF2-40B4-BE49-F238E27FC236}">
                  <a16:creationId xmlns:a16="http://schemas.microsoft.com/office/drawing/2014/main" id="{6F7223E3-B262-2A49-D935-B14B07F641A7}"/>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20" name="Oval 19">
              <a:extLst>
                <a:ext uri="{FF2B5EF4-FFF2-40B4-BE49-F238E27FC236}">
                  <a16:creationId xmlns:a16="http://schemas.microsoft.com/office/drawing/2014/main" id="{5E87C710-98A4-0EAF-6A6E-0E759FF775C0}"/>
                </a:ext>
              </a:extLst>
            </p:cNvPr>
            <p:cNvSpPr/>
            <p:nvPr/>
          </p:nvSpPr>
          <p:spPr>
            <a:xfrm>
              <a:off x="2623144" y="1672270"/>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58700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741A67A2-9C8A-418E-D06F-5A1CBE4A7DD9}"/>
              </a:ext>
            </a:extLst>
          </p:cNvPr>
          <p:cNvSpPr txBox="1">
            <a:spLocks/>
          </p:cNvSpPr>
          <p:nvPr/>
        </p:nvSpPr>
        <p:spPr>
          <a:xfrm>
            <a:off x="512061" y="354532"/>
            <a:ext cx="9165339" cy="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1" i="0" u="none" strike="noStrike" kern="1200" cap="none" spc="0" normalizeH="0" baseline="0" noProof="0">
                <a:ln>
                  <a:noFill/>
                </a:ln>
                <a:solidFill>
                  <a:srgbClr val="000000"/>
                </a:solidFill>
                <a:effectLst/>
                <a:uLnTx/>
                <a:uFillTx/>
                <a:latin typeface="Calibri Light" panose="020F0302020204030204"/>
                <a:ea typeface="+mj-ea"/>
                <a:cs typeface="+mj-cs"/>
              </a:rPr>
              <a:t>Reverting promotional pricing or offer</a:t>
            </a:r>
            <a:endParaRPr kumimoji="0" lang="en-AU" sz="44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72D40DF5-7298-B348-27EC-7FD02E743F86}"/>
              </a:ext>
            </a:extLst>
          </p:cNvPr>
          <p:cNvSpPr txBox="1"/>
          <p:nvPr/>
        </p:nvSpPr>
        <p:spPr>
          <a:xfrm>
            <a:off x="577147" y="1255652"/>
            <a:ext cx="11252336" cy="1083374"/>
          </a:xfrm>
          <a:prstGeom prst="rect">
            <a:avLst/>
          </a:prstGeom>
          <a:noFill/>
        </p:spPr>
        <p:txBody>
          <a:bodyPr wrap="square" rtlCol="0">
            <a:spAutoFit/>
          </a:bodyPr>
          <a:lstStyle/>
          <a:p>
            <a:pPr defTabSz="457200" eaLnBrk="1" fontAlgn="auto" hangingPunct="1">
              <a:lnSpc>
                <a:spcPct val="115000"/>
              </a:lnSpc>
              <a:spcBef>
                <a:spcPts val="500"/>
              </a:spcBef>
              <a:spcAft>
                <a:spcPts val="0"/>
              </a:spcAft>
            </a:pPr>
            <a:r>
              <a:rPr lang="en-AU"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revert the pricing or offer from online, update the end date for the promotion to end today. PEP requires you to manually revert the pricing from the file otherwise it will continue running for the original submitted date. You </a:t>
            </a:r>
            <a:r>
              <a:rPr lang="en-AU" sz="14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cannot</a:t>
            </a:r>
            <a:r>
              <a:rPr lang="en-AU"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clear the pricing or delete the item from the file and import it back into PEP, this does not stop the pricing and it will continue for the date it was originally loaded for. Once done, import it back into PEP and the changes will reflect in 24 - 48 hours.</a:t>
            </a:r>
          </a:p>
        </p:txBody>
      </p:sp>
      <p:sp>
        <p:nvSpPr>
          <p:cNvPr id="4" name="TextBox 3">
            <a:extLst>
              <a:ext uri="{FF2B5EF4-FFF2-40B4-BE49-F238E27FC236}">
                <a16:creationId xmlns:a16="http://schemas.microsoft.com/office/drawing/2014/main" id="{6FE4517E-E0B9-C749-738A-816CA6D5FA07}"/>
              </a:ext>
            </a:extLst>
          </p:cNvPr>
          <p:cNvSpPr txBox="1"/>
          <p:nvPr/>
        </p:nvSpPr>
        <p:spPr>
          <a:xfrm>
            <a:off x="577147" y="2917048"/>
            <a:ext cx="5643100" cy="307777"/>
          </a:xfrm>
          <a:prstGeom prst="rect">
            <a:avLst/>
          </a:prstGeom>
          <a:noFill/>
        </p:spPr>
        <p:txBody>
          <a:bodyPr wrap="square" rtlCol="0">
            <a:spAutoFit/>
          </a:bodyPr>
          <a:lstStyle/>
          <a:p>
            <a:pPr defTabSz="457200" eaLnBrk="1" fontAlgn="auto" hangingPunct="1">
              <a:spcBef>
                <a:spcPts val="0"/>
              </a:spcBef>
              <a:spcAft>
                <a:spcPts val="0"/>
              </a:spcAft>
            </a:pPr>
            <a:r>
              <a:rPr lang="en-AU" sz="1400" b="1" dirty="0">
                <a:solidFill>
                  <a:srgbClr val="000000"/>
                </a:solidFill>
                <a:latin typeface="Calibri" panose="020F0502020204030204"/>
              </a:rPr>
              <a:t>Example: Removing $37.50 price from item</a:t>
            </a:r>
          </a:p>
        </p:txBody>
      </p:sp>
      <p:sp>
        <p:nvSpPr>
          <p:cNvPr id="10" name="Google Shape;880;p108">
            <a:extLst>
              <a:ext uri="{FF2B5EF4-FFF2-40B4-BE49-F238E27FC236}">
                <a16:creationId xmlns:a16="http://schemas.microsoft.com/office/drawing/2014/main" id="{DD2A4DF0-1300-0E4E-690D-A3C914479A29}"/>
              </a:ext>
            </a:extLst>
          </p:cNvPr>
          <p:cNvSpPr/>
          <p:nvPr/>
        </p:nvSpPr>
        <p:spPr>
          <a:xfrm>
            <a:off x="9129663" y="5049180"/>
            <a:ext cx="1811623" cy="900256"/>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Helvetica Neue" panose="02000403000000020004" pitchFamily="2" charset="0"/>
                <a:cs typeface="Calibri" panose="020F0502020204030204" pitchFamily="34" charset="0"/>
              </a:rPr>
              <a:t>Update the end date column to today's date for pricing to end on the item</a:t>
            </a:r>
          </a:p>
        </p:txBody>
      </p:sp>
      <p:grpSp>
        <p:nvGrpSpPr>
          <p:cNvPr id="14" name="Group 13">
            <a:extLst>
              <a:ext uri="{FF2B5EF4-FFF2-40B4-BE49-F238E27FC236}">
                <a16:creationId xmlns:a16="http://schemas.microsoft.com/office/drawing/2014/main" id="{0BB93DD5-8B2A-BE41-D1A0-AC135C99636E}"/>
              </a:ext>
            </a:extLst>
          </p:cNvPr>
          <p:cNvGrpSpPr/>
          <p:nvPr/>
        </p:nvGrpSpPr>
        <p:grpSpPr>
          <a:xfrm>
            <a:off x="767408" y="4707062"/>
            <a:ext cx="5520439" cy="1352018"/>
            <a:chOff x="8388626" y="301980"/>
            <a:chExt cx="5520439" cy="1352018"/>
          </a:xfrm>
        </p:grpSpPr>
        <p:sp>
          <p:nvSpPr>
            <p:cNvPr id="15" name="Rounded Rectangle 53">
              <a:extLst>
                <a:ext uri="{FF2B5EF4-FFF2-40B4-BE49-F238E27FC236}">
                  <a16:creationId xmlns:a16="http://schemas.microsoft.com/office/drawing/2014/main" id="{4FA008B6-5D05-3B3C-7241-03C2F2F465FF}"/>
                </a:ext>
              </a:extLst>
            </p:cNvPr>
            <p:cNvSpPr/>
            <p:nvPr/>
          </p:nvSpPr>
          <p:spPr>
            <a:xfrm>
              <a:off x="8388626" y="301980"/>
              <a:ext cx="5520439" cy="1352018"/>
            </a:xfrm>
            <a:prstGeom prst="roundRect">
              <a:avLst/>
            </a:prstGeom>
            <a:solidFill>
              <a:srgbClr val="FEDED6"/>
            </a:solidFill>
            <a:ln w="12700" cap="flat" cmpd="sng" algn="ctr">
              <a:solidFill>
                <a:srgbClr val="FEDED6"/>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pic>
          <p:nvPicPr>
            <p:cNvPr id="16" name="Picture 15" descr="Shape&#10;&#10;Description automatically generated with low confidence">
              <a:extLst>
                <a:ext uri="{FF2B5EF4-FFF2-40B4-BE49-F238E27FC236}">
                  <a16:creationId xmlns:a16="http://schemas.microsoft.com/office/drawing/2014/main" id="{9BB43C68-E016-B8D5-D508-42A6574A5F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89" t="18957" r="26827" b="33712"/>
            <a:stretch/>
          </p:blipFill>
          <p:spPr>
            <a:xfrm>
              <a:off x="8727217" y="555177"/>
              <a:ext cx="463295" cy="473761"/>
            </a:xfrm>
            <a:prstGeom prst="rect">
              <a:avLst/>
            </a:prstGeom>
          </p:spPr>
        </p:pic>
        <p:sp>
          <p:nvSpPr>
            <p:cNvPr id="17" name="TextBox 16">
              <a:extLst>
                <a:ext uri="{FF2B5EF4-FFF2-40B4-BE49-F238E27FC236}">
                  <a16:creationId xmlns:a16="http://schemas.microsoft.com/office/drawing/2014/main" id="{E625209E-E430-D233-A54F-2CEAD550EFF1}"/>
                </a:ext>
              </a:extLst>
            </p:cNvPr>
            <p:cNvSpPr txBox="1"/>
            <p:nvPr/>
          </p:nvSpPr>
          <p:spPr>
            <a:xfrm rot="1152723">
              <a:off x="8827107" y="587210"/>
              <a:ext cx="251992"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latin typeface="Helvetica Neue" panose="02000403000000020004" pitchFamily="2" charset="0"/>
                  <a:ea typeface="Helvetica Neue" panose="02000403000000020004" pitchFamily="2" charset="0"/>
                  <a:cs typeface="Calibri" panose="020F0502020204030204" pitchFamily="34" charset="0"/>
                </a:rPr>
                <a:t>!</a:t>
              </a:r>
            </a:p>
          </p:txBody>
        </p:sp>
        <p:sp>
          <p:nvSpPr>
            <p:cNvPr id="18" name="TextBox 17">
              <a:extLst>
                <a:ext uri="{FF2B5EF4-FFF2-40B4-BE49-F238E27FC236}">
                  <a16:creationId xmlns:a16="http://schemas.microsoft.com/office/drawing/2014/main" id="{DEC0B3F1-D631-9160-C58D-0B1FFFBE6762}"/>
                </a:ext>
              </a:extLst>
            </p:cNvPr>
            <p:cNvSpPr txBox="1"/>
            <p:nvPr/>
          </p:nvSpPr>
          <p:spPr>
            <a:xfrm>
              <a:off x="9414422" y="555177"/>
              <a:ext cx="4177143" cy="803297"/>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10000"/>
                </a:lnSpc>
                <a:spcBef>
                  <a:spcPts val="0"/>
                </a:spcBef>
                <a:spcAft>
                  <a:spcPts val="0"/>
                </a:spcAft>
                <a:buClrTx/>
                <a:buSzTx/>
                <a:buFontTx/>
                <a:buNone/>
                <a:tabLst/>
                <a:defRPr/>
              </a:pPr>
              <a:r>
                <a:rPr kumimoji="0" lang="en-AU" sz="1400" b="0" i="0" u="sng" strike="noStrike" kern="0" cap="none" spc="0" normalizeH="0" baseline="0" noProof="0" dirty="0">
                  <a:ln>
                    <a:noFill/>
                  </a:ln>
                  <a:solidFill>
                    <a:srgbClr val="000000"/>
                  </a:solidFill>
                  <a:effectLst/>
                  <a:uLnTx/>
                  <a:uFillTx/>
                  <a:latin typeface="Calibri" panose="020F0502020204030204"/>
                  <a:cs typeface="Calibri"/>
                </a:rPr>
                <a:t>Do not </a:t>
              </a:r>
              <a:r>
                <a:rPr kumimoji="0" lang="en-AU" sz="1400" b="0" i="0" u="none" strike="noStrike" kern="0" cap="none" spc="0" normalizeH="0" baseline="0" noProof="0" dirty="0">
                  <a:ln>
                    <a:noFill/>
                  </a:ln>
                  <a:solidFill>
                    <a:srgbClr val="000000"/>
                  </a:solidFill>
                  <a:effectLst/>
                  <a:uLnTx/>
                  <a:uFillTx/>
                  <a:latin typeface="Calibri" panose="020F0502020204030204"/>
                  <a:cs typeface="Calibri"/>
                </a:rPr>
                <a:t>clear the pricing or delete the item from the file and import it back into PEP. Otherwise, it will continue for the date it was originally loaded for.</a:t>
              </a:r>
            </a:p>
          </p:txBody>
        </p:sp>
      </p:grpSp>
      <p:pic>
        <p:nvPicPr>
          <p:cNvPr id="19" name="Picture 18">
            <a:extLst>
              <a:ext uri="{FF2B5EF4-FFF2-40B4-BE49-F238E27FC236}">
                <a16:creationId xmlns:a16="http://schemas.microsoft.com/office/drawing/2014/main" id="{4EAE8AAE-F8DE-C4AA-4299-C6DA2311406E}"/>
              </a:ext>
            </a:extLst>
          </p:cNvPr>
          <p:cNvPicPr>
            <a:picLocks noChangeAspect="1"/>
          </p:cNvPicPr>
          <p:nvPr/>
        </p:nvPicPr>
        <p:blipFill>
          <a:blip r:embed="rId3"/>
          <a:stretch>
            <a:fillRect/>
          </a:stretch>
        </p:blipFill>
        <p:spPr>
          <a:xfrm>
            <a:off x="485478" y="3327699"/>
            <a:ext cx="4729312" cy="1066697"/>
          </a:xfrm>
          <a:prstGeom prst="rect">
            <a:avLst/>
          </a:prstGeom>
        </p:spPr>
      </p:pic>
      <p:pic>
        <p:nvPicPr>
          <p:cNvPr id="24" name="Picture 23">
            <a:extLst>
              <a:ext uri="{FF2B5EF4-FFF2-40B4-BE49-F238E27FC236}">
                <a16:creationId xmlns:a16="http://schemas.microsoft.com/office/drawing/2014/main" id="{1E1E98DF-0AFD-AD0A-917C-57538D211102}"/>
              </a:ext>
            </a:extLst>
          </p:cNvPr>
          <p:cNvPicPr>
            <a:picLocks noChangeAspect="1"/>
          </p:cNvPicPr>
          <p:nvPr/>
        </p:nvPicPr>
        <p:blipFill>
          <a:blip r:embed="rId4"/>
          <a:stretch>
            <a:fillRect/>
          </a:stretch>
        </p:blipFill>
        <p:spPr>
          <a:xfrm>
            <a:off x="5970347" y="3294029"/>
            <a:ext cx="5099904" cy="1158875"/>
          </a:xfrm>
          <a:prstGeom prst="rect">
            <a:avLst/>
          </a:prstGeom>
        </p:spPr>
      </p:pic>
      <p:cxnSp>
        <p:nvCxnSpPr>
          <p:cNvPr id="8" name="Straight Arrow Connector 7">
            <a:extLst>
              <a:ext uri="{FF2B5EF4-FFF2-40B4-BE49-F238E27FC236}">
                <a16:creationId xmlns:a16="http://schemas.microsoft.com/office/drawing/2014/main" id="{02E30488-CA4C-6C63-29C2-744A3E72064D}"/>
              </a:ext>
            </a:extLst>
          </p:cNvPr>
          <p:cNvCxnSpPr>
            <a:cxnSpLocks/>
          </p:cNvCxnSpPr>
          <p:nvPr/>
        </p:nvCxnSpPr>
        <p:spPr>
          <a:xfrm>
            <a:off x="5214790" y="3861047"/>
            <a:ext cx="637310" cy="0"/>
          </a:xfrm>
          <a:prstGeom prst="straightConnector1">
            <a:avLst/>
          </a:prstGeom>
          <a:noFill/>
          <a:ln w="38100" cap="flat" cmpd="sng" algn="ctr">
            <a:solidFill>
              <a:srgbClr val="FF4F19"/>
            </a:solidFill>
            <a:prstDash val="solid"/>
            <a:miter lim="800000"/>
            <a:tailEnd type="triangle"/>
          </a:ln>
          <a:effectLst/>
        </p:spPr>
      </p:cxnSp>
      <p:grpSp>
        <p:nvGrpSpPr>
          <p:cNvPr id="11" name="Group 10">
            <a:extLst>
              <a:ext uri="{FF2B5EF4-FFF2-40B4-BE49-F238E27FC236}">
                <a16:creationId xmlns:a16="http://schemas.microsoft.com/office/drawing/2014/main" id="{E3B792A6-286D-1803-7EF6-272E683172F6}"/>
              </a:ext>
            </a:extLst>
          </p:cNvPr>
          <p:cNvGrpSpPr/>
          <p:nvPr/>
        </p:nvGrpSpPr>
        <p:grpSpPr>
          <a:xfrm rot="534961">
            <a:off x="9892015" y="4300752"/>
            <a:ext cx="154622" cy="715905"/>
            <a:chOff x="2623144" y="1672270"/>
            <a:chExt cx="184999" cy="939343"/>
          </a:xfrm>
        </p:grpSpPr>
        <p:cxnSp>
          <p:nvCxnSpPr>
            <p:cNvPr id="12" name="Straight Connector 11">
              <a:extLst>
                <a:ext uri="{FF2B5EF4-FFF2-40B4-BE49-F238E27FC236}">
                  <a16:creationId xmlns:a16="http://schemas.microsoft.com/office/drawing/2014/main" id="{585462A5-0204-3C7F-4ACA-595FFD062C3A}"/>
                </a:ext>
              </a:extLst>
            </p:cNvPr>
            <p:cNvCxnSpPr>
              <a:cxnSpLocks/>
            </p:cNvCxnSpPr>
            <p:nvPr/>
          </p:nvCxnSpPr>
          <p:spPr>
            <a:xfrm>
              <a:off x="2675106" y="1738327"/>
              <a:ext cx="133037" cy="873286"/>
            </a:xfrm>
            <a:prstGeom prst="line">
              <a:avLst/>
            </a:prstGeom>
            <a:noFill/>
            <a:ln w="22225" cap="flat" cmpd="sng" algn="ctr">
              <a:solidFill>
                <a:srgbClr val="FF4F19"/>
              </a:solidFill>
              <a:prstDash val="solid"/>
              <a:miter lim="800000"/>
            </a:ln>
            <a:effectLst/>
          </p:spPr>
        </p:cxnSp>
        <p:sp>
          <p:nvSpPr>
            <p:cNvPr id="13" name="Oval 12">
              <a:extLst>
                <a:ext uri="{FF2B5EF4-FFF2-40B4-BE49-F238E27FC236}">
                  <a16:creationId xmlns:a16="http://schemas.microsoft.com/office/drawing/2014/main" id="{B81095AA-E710-1780-B66C-858FC087C137}"/>
                </a:ext>
              </a:extLst>
            </p:cNvPr>
            <p:cNvSpPr/>
            <p:nvPr/>
          </p:nvSpPr>
          <p:spPr>
            <a:xfrm>
              <a:off x="2623144" y="1672270"/>
              <a:ext cx="101128" cy="94564"/>
            </a:xfrm>
            <a:prstGeom prst="ellipse">
              <a:avLst/>
            </a:prstGeom>
            <a:solidFill>
              <a:srgbClr val="FF4F19"/>
            </a:solidFill>
            <a:ln w="12700" cap="flat" cmpd="sng" algn="ctr">
              <a:solidFill>
                <a:srgbClr val="FF4F19">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915229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9516" y="3046370"/>
            <a:ext cx="6336704" cy="3816214"/>
          </a:xfrm>
        </p:spPr>
        <p:txBody>
          <a:bodyPr/>
          <a:lstStyle/>
          <a:p>
            <a:r>
              <a:rPr lang="en-AU" sz="6000" dirty="0"/>
              <a:t>CLEARANCE OR MARKDOWN PRICING</a:t>
            </a:r>
          </a:p>
        </p:txBody>
      </p:sp>
    </p:spTree>
    <p:extLst>
      <p:ext uri="{BB962C8B-B14F-4D97-AF65-F5344CB8AC3E}">
        <p14:creationId xmlns:p14="http://schemas.microsoft.com/office/powerpoint/2010/main" val="214241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69DBF8FD-756B-3DC7-7E70-8E0A82AE9B0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altLang="en-US" sz="4000" b="1" i="0" u="none" strike="noStrike" kern="1200" cap="none" spc="0" normalizeH="0" baseline="0" noProof="0">
                <a:ln>
                  <a:noFill/>
                </a:ln>
                <a:solidFill>
                  <a:srgbClr val="000000"/>
                </a:solidFill>
                <a:effectLst/>
                <a:uLnTx/>
                <a:uFillTx/>
                <a:latin typeface="Calibri Light" panose="020F0302020204030204"/>
                <a:ea typeface="+mj-ea"/>
                <a:cs typeface="Poppins" panose="00000500000000000000" pitchFamily="2" charset="0"/>
              </a:rPr>
              <a:t>Option 1. Clearance </a:t>
            </a:r>
            <a:br>
              <a:rPr kumimoji="0" lang="en-AU" altLang="en-US" sz="4400" b="1" i="0" u="none" strike="noStrike" kern="1200" cap="none" spc="0" normalizeH="0" baseline="0" noProof="0">
                <a:ln>
                  <a:noFill/>
                </a:ln>
                <a:solidFill>
                  <a:srgbClr val="000000"/>
                </a:solidFill>
                <a:effectLst/>
                <a:uLnTx/>
                <a:uFillTx/>
                <a:latin typeface="Poppins" panose="00000500000000000000" pitchFamily="2" charset="0"/>
                <a:ea typeface="+mj-ea"/>
                <a:cs typeface="Poppins" panose="00000500000000000000" pitchFamily="2" charset="0"/>
              </a:rPr>
            </a:br>
            <a:endParaRPr kumimoji="0" lang="en-AU" sz="44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4" name="TextBox 18">
            <a:extLst>
              <a:ext uri="{FF2B5EF4-FFF2-40B4-BE49-F238E27FC236}">
                <a16:creationId xmlns:a16="http://schemas.microsoft.com/office/drawing/2014/main" id="{180F9D2D-BF6A-7658-0B6F-BE4B88D1E517}"/>
              </a:ext>
            </a:extLst>
          </p:cNvPr>
          <p:cNvSpPr txBox="1">
            <a:spLocks noChangeArrowheads="1"/>
          </p:cNvSpPr>
          <p:nvPr/>
        </p:nvSpPr>
        <p:spPr bwMode="auto">
          <a:xfrm>
            <a:off x="8112224" y="1448780"/>
            <a:ext cx="352114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eaLnBrk="1" fontAlgn="auto" hangingPunct="1">
              <a:spcBef>
                <a:spcPts val="0"/>
              </a:spcBef>
              <a:spcAft>
                <a:spcPts val="0"/>
              </a:spcAft>
            </a:pPr>
            <a:r>
              <a:rPr lang="en-AU" altLang="en-US" sz="2000" dirty="0">
                <a:solidFill>
                  <a:srgbClr val="000000"/>
                </a:solidFill>
                <a:latin typeface="Calibri" panose="020F0502020204030204" pitchFamily="34" charset="0"/>
                <a:cs typeface="Calibri" panose="020F0502020204030204" pitchFamily="34" charset="0"/>
              </a:rPr>
              <a:t>MUST be loaded as </a:t>
            </a:r>
            <a:r>
              <a:rPr lang="en-AU" altLang="en-US" sz="2000" b="1" u="sng" dirty="0">
                <a:solidFill>
                  <a:srgbClr val="000000"/>
                </a:solidFill>
                <a:latin typeface="Calibri" panose="020F0502020204030204" pitchFamily="34" charset="0"/>
                <a:cs typeface="Calibri" panose="020F0502020204030204" pitchFamily="34" charset="0"/>
              </a:rPr>
              <a:t>Clearance in Retek</a:t>
            </a:r>
            <a:r>
              <a:rPr lang="en-AU" altLang="en-US" sz="2000" dirty="0">
                <a:solidFill>
                  <a:srgbClr val="000000"/>
                </a:solidFill>
                <a:latin typeface="Calibri" panose="020F0502020204030204" pitchFamily="34" charset="0"/>
                <a:cs typeface="Calibri" panose="020F0502020204030204" pitchFamily="34" charset="0"/>
              </a:rPr>
              <a:t> to appear on myer.com</a:t>
            </a:r>
            <a:br>
              <a:rPr lang="en-AU" altLang="en-US" sz="2000" dirty="0">
                <a:solidFill>
                  <a:srgbClr val="000000"/>
                </a:solidFill>
                <a:latin typeface="Calibri" panose="020F0502020204030204" pitchFamily="34" charset="0"/>
                <a:cs typeface="Calibri" panose="020F0502020204030204" pitchFamily="34" charset="0"/>
              </a:rPr>
            </a:br>
            <a:br>
              <a:rPr lang="en-AU" altLang="en-US" sz="2000" dirty="0">
                <a:solidFill>
                  <a:srgbClr val="000000"/>
                </a:solidFill>
                <a:latin typeface="Calibri" panose="020F0502020204030204" pitchFamily="34" charset="0"/>
                <a:cs typeface="Calibri" panose="020F0502020204030204" pitchFamily="34" charset="0"/>
              </a:rPr>
            </a:br>
            <a:r>
              <a:rPr lang="en-AU" altLang="en-US" sz="2000" dirty="0">
                <a:solidFill>
                  <a:srgbClr val="000000"/>
                </a:solidFill>
                <a:latin typeface="Calibri" panose="020F0502020204030204" pitchFamily="34" charset="0"/>
                <a:cs typeface="Calibri" panose="020F0502020204030204" pitchFamily="34" charset="0"/>
              </a:rPr>
              <a:t>No action required in PEP</a:t>
            </a:r>
          </a:p>
          <a:p>
            <a:pPr algn="ctr" defTabSz="457200" eaLnBrk="1" fontAlgn="auto" hangingPunct="1">
              <a:spcBef>
                <a:spcPts val="0"/>
              </a:spcBef>
              <a:spcAft>
                <a:spcPts val="0"/>
              </a:spcAft>
            </a:pPr>
            <a:endParaRPr lang="en-AU" altLang="en-US" sz="2000" dirty="0">
              <a:solidFill>
                <a:srgbClr val="000000"/>
              </a:solidFill>
              <a:latin typeface="Calibri" panose="020F0502020204030204" pitchFamily="34" charset="0"/>
              <a:cs typeface="Calibri" panose="020F0502020204030204" pitchFamily="34" charset="0"/>
            </a:endParaRPr>
          </a:p>
          <a:p>
            <a:pPr algn="ctr" defTabSz="457200" eaLnBrk="1" fontAlgn="auto" hangingPunct="1">
              <a:spcBef>
                <a:spcPts val="0"/>
              </a:spcBef>
              <a:spcAft>
                <a:spcPts val="0"/>
              </a:spcAft>
            </a:pPr>
            <a:r>
              <a:rPr lang="en-AU" altLang="en-US" sz="2000" dirty="0">
                <a:solidFill>
                  <a:srgbClr val="000000"/>
                </a:solidFill>
                <a:latin typeface="Calibri" panose="020F0502020204030204" pitchFamily="34" charset="0"/>
                <a:cs typeface="Calibri" panose="020F0502020204030204" pitchFamily="34" charset="0"/>
              </a:rPr>
              <a:t>Once loaded into RETEK, it will flow through to the website in 48 hours.</a:t>
            </a:r>
          </a:p>
        </p:txBody>
      </p:sp>
      <p:sp>
        <p:nvSpPr>
          <p:cNvPr id="7" name="TextBox 19">
            <a:extLst>
              <a:ext uri="{FF2B5EF4-FFF2-40B4-BE49-F238E27FC236}">
                <a16:creationId xmlns:a16="http://schemas.microsoft.com/office/drawing/2014/main" id="{54076331-9F82-3B6C-6686-9A8ACDEC48D3}"/>
              </a:ext>
            </a:extLst>
          </p:cNvPr>
          <p:cNvSpPr txBox="1">
            <a:spLocks noChangeArrowheads="1"/>
          </p:cNvSpPr>
          <p:nvPr/>
        </p:nvSpPr>
        <p:spPr bwMode="auto">
          <a:xfrm>
            <a:off x="8724292" y="4113076"/>
            <a:ext cx="2322756" cy="1169551"/>
          </a:xfrm>
          <a:prstGeom prst="rect">
            <a:avLst/>
          </a:prstGeom>
          <a:noFill/>
          <a:ln w="9525">
            <a:solidFill>
              <a:srgbClr val="FF4F1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altLang="en-US" sz="14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Items marked as unable to be returned and ‘Reduced to clear’ label visible to customers</a:t>
            </a:r>
          </a:p>
        </p:txBody>
      </p:sp>
      <p:pic>
        <p:nvPicPr>
          <p:cNvPr id="10" name="Picture 9">
            <a:extLst>
              <a:ext uri="{FF2B5EF4-FFF2-40B4-BE49-F238E27FC236}">
                <a16:creationId xmlns:a16="http://schemas.microsoft.com/office/drawing/2014/main" id="{65992C24-FF86-91E1-C37B-9B7E98A2E130}"/>
              </a:ext>
            </a:extLst>
          </p:cNvPr>
          <p:cNvPicPr>
            <a:picLocks noChangeAspect="1"/>
          </p:cNvPicPr>
          <p:nvPr/>
        </p:nvPicPr>
        <p:blipFill>
          <a:blip r:embed="rId2"/>
          <a:stretch>
            <a:fillRect/>
          </a:stretch>
        </p:blipFill>
        <p:spPr>
          <a:xfrm>
            <a:off x="286067" y="1319796"/>
            <a:ext cx="7718146" cy="4629654"/>
          </a:xfrm>
          <a:prstGeom prst="rect">
            <a:avLst/>
          </a:prstGeom>
        </p:spPr>
      </p:pic>
      <p:cxnSp>
        <p:nvCxnSpPr>
          <p:cNvPr id="8" name="Straight Arrow Connector 7">
            <a:extLst>
              <a:ext uri="{FF2B5EF4-FFF2-40B4-BE49-F238E27FC236}">
                <a16:creationId xmlns:a16="http://schemas.microsoft.com/office/drawing/2014/main" id="{53AD049F-0411-707A-B521-571A1CEBC792}"/>
              </a:ext>
            </a:extLst>
          </p:cNvPr>
          <p:cNvCxnSpPr>
            <a:cxnSpLocks/>
            <a:stCxn id="7" idx="1"/>
          </p:cNvCxnSpPr>
          <p:nvPr/>
        </p:nvCxnSpPr>
        <p:spPr>
          <a:xfrm flipH="1" flipV="1">
            <a:off x="6888088" y="4185084"/>
            <a:ext cx="1836204" cy="512768"/>
          </a:xfrm>
          <a:prstGeom prst="straightConnector1">
            <a:avLst/>
          </a:prstGeom>
          <a:noFill/>
          <a:ln w="6350" cap="flat" cmpd="sng" algn="ctr">
            <a:solidFill>
              <a:srgbClr val="FF4F19"/>
            </a:solidFill>
            <a:prstDash val="solid"/>
            <a:miter lim="800000"/>
            <a:tailEnd type="triangle"/>
          </a:ln>
          <a:effectLst/>
        </p:spPr>
      </p:cxnSp>
      <p:sp>
        <p:nvSpPr>
          <p:cNvPr id="9" name="TextBox 8">
            <a:extLst>
              <a:ext uri="{FF2B5EF4-FFF2-40B4-BE49-F238E27FC236}">
                <a16:creationId xmlns:a16="http://schemas.microsoft.com/office/drawing/2014/main" id="{2599F9D3-E05F-AB64-3658-58F01226CB33}"/>
              </a:ext>
            </a:extLst>
          </p:cNvPr>
          <p:cNvSpPr txBox="1"/>
          <p:nvPr/>
        </p:nvSpPr>
        <p:spPr>
          <a:xfrm>
            <a:off x="8058722" y="5409220"/>
            <a:ext cx="3852428" cy="830997"/>
          </a:xfrm>
          <a:prstGeom prst="rect">
            <a:avLst/>
          </a:prstGeom>
          <a:noFill/>
        </p:spPr>
        <p:txBody>
          <a:bodyPr wrap="square" rtlCol="0">
            <a:spAutoFit/>
          </a:bodyPr>
          <a:lstStyle/>
          <a:p>
            <a:r>
              <a:rPr lang="en-AU" sz="1600" b="1" dirty="0">
                <a:latin typeface="Calibri" panose="020F0502020204030204" pitchFamily="34" charset="0"/>
                <a:ea typeface="Calibri" panose="020F0502020204030204" pitchFamily="34" charset="0"/>
              </a:rPr>
              <a:t>Marketplace Suppliers</a:t>
            </a:r>
            <a:r>
              <a:rPr lang="en-AU" sz="1600" dirty="0">
                <a:latin typeface="Calibri" panose="020F0502020204030204" pitchFamily="34" charset="0"/>
                <a:ea typeface="Calibri" panose="020F0502020204030204" pitchFamily="34" charset="0"/>
              </a:rPr>
              <a:t>: Please email </a:t>
            </a:r>
            <a:r>
              <a:rPr lang="en-AU" sz="1600" dirty="0">
                <a:effectLst/>
                <a:latin typeface="Calibri" panose="020F0502020204030204" pitchFamily="34" charset="0"/>
                <a:ea typeface="Calibri" panose="020F0502020204030204" pitchFamily="34" charset="0"/>
              </a:rPr>
              <a:t>Dropship Operations team to load clearance. (</a:t>
            </a:r>
            <a:r>
              <a:rPr lang="en-AU" sz="1600" u="sng" dirty="0">
                <a:solidFill>
                  <a:srgbClr val="0563C1"/>
                </a:solidFill>
                <a:effectLst/>
                <a:latin typeface="Calibri" panose="020F0502020204030204" pitchFamily="34" charset="0"/>
                <a:ea typeface="Calibri" panose="020F0502020204030204" pitchFamily="34" charset="0"/>
                <a:hlinkClick r:id="rId3"/>
              </a:rPr>
              <a:t>DSVoperations@myer.com.au</a:t>
            </a:r>
            <a:r>
              <a:rPr lang="en-AU" sz="1600" u="sng" dirty="0">
                <a:solidFill>
                  <a:srgbClr val="0563C1"/>
                </a:solidFill>
                <a:effectLst/>
                <a:latin typeface="Calibri" panose="020F0502020204030204" pitchFamily="34" charset="0"/>
                <a:ea typeface="Calibri" panose="020F0502020204030204" pitchFamily="34" charset="0"/>
              </a:rPr>
              <a:t>)</a:t>
            </a:r>
            <a:endParaRPr lang="en-AU" sz="1600" dirty="0"/>
          </a:p>
        </p:txBody>
      </p:sp>
    </p:spTree>
    <p:extLst>
      <p:ext uri="{BB962C8B-B14F-4D97-AF65-F5344CB8AC3E}">
        <p14:creationId xmlns:p14="http://schemas.microsoft.com/office/powerpoint/2010/main" val="410940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4" name="Title 1">
            <a:extLst>
              <a:ext uri="{FF2B5EF4-FFF2-40B4-BE49-F238E27FC236}">
                <a16:creationId xmlns:a16="http://schemas.microsoft.com/office/drawing/2014/main" id="{375B21C3-7C87-5370-1D5B-8E96AF2BD3E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kumimoji="0" lang="en-AU" altLang="en-US" sz="4400" b="1" i="0" u="none" strike="noStrike" kern="1200" cap="none" spc="0" normalizeH="0" baseline="0" noProof="0" dirty="0">
                <a:ln>
                  <a:noFill/>
                </a:ln>
                <a:solidFill>
                  <a:srgbClr val="000000"/>
                </a:solidFill>
                <a:effectLst/>
                <a:uLnTx/>
                <a:uFillTx/>
                <a:latin typeface="Calibri Light" panose="020F0302020204030204"/>
                <a:ea typeface="+mj-ea"/>
                <a:cs typeface="Poppins" panose="00000500000000000000" pitchFamily="2" charset="0"/>
              </a:rPr>
              <a:t>Option 2. Temporary markdown as a promotion</a:t>
            </a:r>
            <a:endParaRPr lang="en-AU" altLang="en-US" dirty="0">
              <a:cs typeface="Poppins" panose="00000500000000000000" pitchFamily="2" charset="0"/>
            </a:endParaRPr>
          </a:p>
        </p:txBody>
      </p:sp>
      <p:sp>
        <p:nvSpPr>
          <p:cNvPr id="8" name="TextBox 7">
            <a:extLst>
              <a:ext uri="{FF2B5EF4-FFF2-40B4-BE49-F238E27FC236}">
                <a16:creationId xmlns:a16="http://schemas.microsoft.com/office/drawing/2014/main" id="{55ABEBE3-950A-8242-2129-7E2CE03F69CC}"/>
              </a:ext>
            </a:extLst>
          </p:cNvPr>
          <p:cNvSpPr txBox="1">
            <a:spLocks noChangeArrowheads="1"/>
          </p:cNvSpPr>
          <p:nvPr/>
        </p:nvSpPr>
        <p:spPr bwMode="auto">
          <a:xfrm>
            <a:off x="8189913" y="1618394"/>
            <a:ext cx="1908175" cy="523220"/>
          </a:xfrm>
          <a:prstGeom prst="rect">
            <a:avLst/>
          </a:prstGeom>
          <a:noFill/>
          <a:ln w="9525">
            <a:solidFill>
              <a:srgbClr val="FF4F1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altLang="en-US" sz="1400" b="0" i="0" u="none" strike="noStrike" kern="0" cap="none" spc="0" normalizeH="0" baseline="0" noProof="0" dirty="0">
                <a:ln>
                  <a:noFill/>
                </a:ln>
                <a:solidFill>
                  <a:srgbClr val="000000"/>
                </a:solidFill>
                <a:effectLst/>
                <a:uLnTx/>
                <a:uFillTx/>
                <a:latin typeface="Calibri" panose="020F0502020204030204"/>
                <a:cs typeface="Poppins" panose="00000500000000000000" pitchFamily="2" charset="0"/>
              </a:rPr>
              <a:t>Was/now pricing visible to the customer</a:t>
            </a:r>
          </a:p>
        </p:txBody>
      </p:sp>
      <p:sp>
        <p:nvSpPr>
          <p:cNvPr id="9" name="TextBox 8">
            <a:extLst>
              <a:ext uri="{FF2B5EF4-FFF2-40B4-BE49-F238E27FC236}">
                <a16:creationId xmlns:a16="http://schemas.microsoft.com/office/drawing/2014/main" id="{B8D8A53B-9366-1623-E0F5-6F2FD6B17563}"/>
              </a:ext>
            </a:extLst>
          </p:cNvPr>
          <p:cNvSpPr txBox="1">
            <a:spLocks noChangeArrowheads="1"/>
          </p:cNvSpPr>
          <p:nvPr/>
        </p:nvSpPr>
        <p:spPr bwMode="auto">
          <a:xfrm>
            <a:off x="7961313" y="2890592"/>
            <a:ext cx="1619250" cy="522287"/>
          </a:xfrm>
          <a:prstGeom prst="rect">
            <a:avLst/>
          </a:prstGeom>
          <a:noFill/>
          <a:ln w="9525">
            <a:solidFill>
              <a:srgbClr val="FF4F1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altLang="en-US" sz="1400" b="0" i="0" u="none" strike="noStrike" kern="0" cap="none" spc="0" normalizeH="0" baseline="0" noProof="0" dirty="0">
                <a:ln>
                  <a:noFill/>
                </a:ln>
                <a:solidFill>
                  <a:srgbClr val="000000"/>
                </a:solidFill>
                <a:effectLst/>
                <a:uLnTx/>
                <a:uFillTx/>
                <a:latin typeface="Calibri" panose="020F0502020204030204"/>
                <a:cs typeface="Poppins" panose="00000500000000000000" pitchFamily="2" charset="0"/>
              </a:rPr>
              <a:t>End date visible to the customer</a:t>
            </a:r>
          </a:p>
        </p:txBody>
      </p:sp>
      <p:sp>
        <p:nvSpPr>
          <p:cNvPr id="12" name="TextBox 11">
            <a:extLst>
              <a:ext uri="{FF2B5EF4-FFF2-40B4-BE49-F238E27FC236}">
                <a16:creationId xmlns:a16="http://schemas.microsoft.com/office/drawing/2014/main" id="{7F3CF514-D7B3-9CB6-70FC-3F05389BC9B1}"/>
              </a:ext>
            </a:extLst>
          </p:cNvPr>
          <p:cNvSpPr txBox="1">
            <a:spLocks noChangeArrowheads="1"/>
          </p:cNvSpPr>
          <p:nvPr/>
        </p:nvSpPr>
        <p:spPr bwMode="auto">
          <a:xfrm>
            <a:off x="7425531" y="3740118"/>
            <a:ext cx="417908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MillerBanner Roman" panose="02000503080000020003" pitchFamily="50" charset="0"/>
              </a:defRPr>
            </a:lvl1pPr>
            <a:lvl2pPr>
              <a:defRPr>
                <a:solidFill>
                  <a:schemeClr val="tx1"/>
                </a:solidFill>
                <a:latin typeface="MillerBanner Roman" panose="02000503080000020003" pitchFamily="50" charset="0"/>
              </a:defRPr>
            </a:lvl2pPr>
            <a:lvl3pPr>
              <a:defRPr>
                <a:solidFill>
                  <a:schemeClr val="tx1"/>
                </a:solidFill>
                <a:latin typeface="MillerBanner Roman" panose="02000503080000020003" pitchFamily="50" charset="0"/>
              </a:defRPr>
            </a:lvl3pPr>
            <a:lvl4pPr>
              <a:defRPr>
                <a:solidFill>
                  <a:schemeClr val="tx1"/>
                </a:solidFill>
                <a:latin typeface="MillerBanner Roman" panose="02000503080000020003" pitchFamily="50" charset="0"/>
              </a:defRPr>
            </a:lvl4pPr>
            <a:lvl5pPr>
              <a:defRPr>
                <a:solidFill>
                  <a:schemeClr val="tx1"/>
                </a:solidFill>
                <a:latin typeface="MillerBanner Roman" panose="02000503080000020003" pitchFamily="50" charset="0"/>
              </a:defRPr>
            </a:lvl5pPr>
            <a:lvl6pPr marL="2284413" indent="1588" defTabSz="912813" eaLnBrk="0" fontAlgn="base" hangingPunct="0">
              <a:spcBef>
                <a:spcPct val="0"/>
              </a:spcBef>
              <a:spcAft>
                <a:spcPct val="0"/>
              </a:spcAft>
              <a:defRPr>
                <a:solidFill>
                  <a:schemeClr val="tx1"/>
                </a:solidFill>
                <a:latin typeface="MillerBanner Roman" panose="02000503080000020003" pitchFamily="50" charset="0"/>
              </a:defRPr>
            </a:lvl6pPr>
            <a:lvl7pPr marL="2741613" indent="1588" defTabSz="912813" eaLnBrk="0" fontAlgn="base" hangingPunct="0">
              <a:spcBef>
                <a:spcPct val="0"/>
              </a:spcBef>
              <a:spcAft>
                <a:spcPct val="0"/>
              </a:spcAft>
              <a:defRPr>
                <a:solidFill>
                  <a:schemeClr val="tx1"/>
                </a:solidFill>
                <a:latin typeface="MillerBanner Roman" panose="02000503080000020003" pitchFamily="50" charset="0"/>
              </a:defRPr>
            </a:lvl7pPr>
            <a:lvl8pPr marL="3198813" indent="1588" defTabSz="912813" eaLnBrk="0" fontAlgn="base" hangingPunct="0">
              <a:spcBef>
                <a:spcPct val="0"/>
              </a:spcBef>
              <a:spcAft>
                <a:spcPct val="0"/>
              </a:spcAft>
              <a:defRPr>
                <a:solidFill>
                  <a:schemeClr val="tx1"/>
                </a:solidFill>
                <a:latin typeface="MillerBanner Roman" panose="02000503080000020003" pitchFamily="50" charset="0"/>
              </a:defRPr>
            </a:lvl8pPr>
            <a:lvl9pPr marL="3656013" indent="1588" defTabSz="912813" eaLnBrk="0" fontAlgn="base" hangingPunct="0">
              <a:spcBef>
                <a:spcPct val="0"/>
              </a:spcBef>
              <a:spcAft>
                <a:spcPct val="0"/>
              </a:spcAft>
              <a:defRPr>
                <a:solidFill>
                  <a:schemeClr val="tx1"/>
                </a:solidFill>
                <a:latin typeface="MillerBanner Roman" panose="02000503080000020003" pitchFamily="50" charset="0"/>
              </a:defRPr>
            </a:lvl9pPr>
          </a:lstStyle>
          <a:p>
            <a:pPr defTabSz="457200" eaLnBrk="1" fontAlgn="auto" hangingPunct="1">
              <a:spcBef>
                <a:spcPts val="0"/>
              </a:spcBef>
              <a:spcAft>
                <a:spcPts val="0"/>
              </a:spcAft>
              <a:buFont typeface="Arial" panose="020B0604020202020204" pitchFamily="34" charset="0"/>
              <a:buChar char="•"/>
            </a:pPr>
            <a:r>
              <a:rPr lang="en-AU" altLang="en-US" sz="1600" dirty="0">
                <a:solidFill>
                  <a:srgbClr val="000000"/>
                </a:solidFill>
                <a:latin typeface="Calibri" panose="020F0502020204030204" pitchFamily="34" charset="0"/>
                <a:cs typeface="Calibri" panose="020F0502020204030204" pitchFamily="34" charset="0"/>
              </a:rPr>
              <a:t>Must be loaded as a simple promotion in PEP. </a:t>
            </a:r>
            <a:br>
              <a:rPr lang="en-AU" altLang="en-US" sz="1600" dirty="0">
                <a:solidFill>
                  <a:srgbClr val="000000"/>
                </a:solidFill>
                <a:latin typeface="Calibri" panose="020F0502020204030204" pitchFamily="34" charset="0"/>
                <a:cs typeface="Calibri" panose="020F0502020204030204" pitchFamily="34" charset="0"/>
              </a:rPr>
            </a:br>
            <a:endParaRPr lang="en-AU" altLang="en-US" sz="1600" dirty="0">
              <a:solidFill>
                <a:srgbClr val="000000"/>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buFont typeface="Arial" panose="020B0604020202020204" pitchFamily="34" charset="0"/>
              <a:buChar char="•"/>
            </a:pPr>
            <a:r>
              <a:rPr lang="en-AU" altLang="en-US" sz="1600" dirty="0">
                <a:solidFill>
                  <a:srgbClr val="000000"/>
                </a:solidFill>
                <a:latin typeface="Calibri" panose="020F0502020204030204" pitchFamily="34" charset="0"/>
                <a:cs typeface="Calibri" panose="020F0502020204030204" pitchFamily="34" charset="0"/>
              </a:rPr>
              <a:t>Must have a reasonable end date </a:t>
            </a:r>
            <a:r>
              <a:rPr lang="en-AU" altLang="en-US" sz="1600" dirty="0" err="1">
                <a:solidFill>
                  <a:srgbClr val="000000"/>
                </a:solidFill>
                <a:latin typeface="Calibri" panose="020F0502020204030204" pitchFamily="34" charset="0"/>
                <a:cs typeface="Calibri" panose="020F0502020204030204" pitchFamily="34" charset="0"/>
              </a:rPr>
              <a:t>eg.</a:t>
            </a:r>
            <a:r>
              <a:rPr lang="en-AU" altLang="en-US" sz="1600" dirty="0">
                <a:solidFill>
                  <a:srgbClr val="000000"/>
                </a:solidFill>
                <a:latin typeface="Calibri" panose="020F0502020204030204" pitchFamily="34" charset="0"/>
                <a:cs typeface="Calibri" panose="020F0502020204030204" pitchFamily="34" charset="0"/>
              </a:rPr>
              <a:t> end of the season.</a:t>
            </a:r>
            <a:br>
              <a:rPr lang="en-AU" altLang="en-US" sz="1600" dirty="0">
                <a:solidFill>
                  <a:srgbClr val="000000"/>
                </a:solidFill>
                <a:latin typeface="Calibri" panose="020F0502020204030204" pitchFamily="34" charset="0"/>
                <a:cs typeface="Calibri" panose="020F0502020204030204" pitchFamily="34" charset="0"/>
              </a:rPr>
            </a:br>
            <a:endParaRPr lang="en-AU" altLang="en-US" sz="1600" dirty="0">
              <a:solidFill>
                <a:srgbClr val="000000"/>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buFont typeface="Arial" panose="020B0604020202020204" pitchFamily="34" charset="0"/>
              <a:buChar char="•"/>
            </a:pPr>
            <a:r>
              <a:rPr lang="en-AU" altLang="en-US" sz="1600" dirty="0">
                <a:solidFill>
                  <a:srgbClr val="000000"/>
                </a:solidFill>
                <a:latin typeface="Calibri" panose="020F0502020204030204" pitchFamily="34" charset="0"/>
                <a:cs typeface="Calibri" panose="020F0502020204030204" pitchFamily="34" charset="0"/>
              </a:rPr>
              <a:t>Must be loaded as a promotion in Retek to scan in stores.</a:t>
            </a:r>
            <a:br>
              <a:rPr lang="en-AU" altLang="en-US" sz="1600" dirty="0">
                <a:solidFill>
                  <a:srgbClr val="000000"/>
                </a:solidFill>
                <a:latin typeface="Calibri" panose="020F0502020204030204" pitchFamily="34" charset="0"/>
                <a:cs typeface="Calibri" panose="020F0502020204030204" pitchFamily="34" charset="0"/>
              </a:rPr>
            </a:br>
            <a:endParaRPr lang="en-AU" altLang="en-US" sz="1600" dirty="0">
              <a:solidFill>
                <a:srgbClr val="000000"/>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buFont typeface="Arial" panose="020B0604020202020204" pitchFamily="34" charset="0"/>
              <a:buChar char="•"/>
            </a:pPr>
            <a:r>
              <a:rPr lang="en-AU" altLang="en-US" sz="1600" dirty="0">
                <a:solidFill>
                  <a:srgbClr val="000000"/>
                </a:solidFill>
                <a:latin typeface="Calibri" panose="020F0502020204030204" pitchFamily="34" charset="0"/>
                <a:cs typeface="Calibri" panose="020F0502020204030204" pitchFamily="34" charset="0"/>
              </a:rPr>
              <a:t>Items are returnable.</a:t>
            </a:r>
          </a:p>
        </p:txBody>
      </p:sp>
      <p:pic>
        <p:nvPicPr>
          <p:cNvPr id="3" name="Picture 2">
            <a:extLst>
              <a:ext uri="{FF2B5EF4-FFF2-40B4-BE49-F238E27FC236}">
                <a16:creationId xmlns:a16="http://schemas.microsoft.com/office/drawing/2014/main" id="{CD06989A-386A-23B6-5215-2188328C2088}"/>
              </a:ext>
            </a:extLst>
          </p:cNvPr>
          <p:cNvPicPr>
            <a:picLocks noChangeAspect="1"/>
          </p:cNvPicPr>
          <p:nvPr/>
        </p:nvPicPr>
        <p:blipFill>
          <a:blip r:embed="rId2"/>
          <a:stretch>
            <a:fillRect/>
          </a:stretch>
        </p:blipFill>
        <p:spPr>
          <a:xfrm>
            <a:off x="218097" y="1751342"/>
            <a:ext cx="6948516" cy="4265300"/>
          </a:xfrm>
          <a:prstGeom prst="rect">
            <a:avLst/>
          </a:prstGeom>
        </p:spPr>
      </p:pic>
      <p:cxnSp>
        <p:nvCxnSpPr>
          <p:cNvPr id="11" name="Straight Arrow Connector 10">
            <a:extLst>
              <a:ext uri="{FF2B5EF4-FFF2-40B4-BE49-F238E27FC236}">
                <a16:creationId xmlns:a16="http://schemas.microsoft.com/office/drawing/2014/main" id="{6274EE7A-84B9-D773-311A-66721D6CFC11}"/>
              </a:ext>
            </a:extLst>
          </p:cNvPr>
          <p:cNvCxnSpPr>
            <a:cxnSpLocks/>
          </p:cNvCxnSpPr>
          <p:nvPr/>
        </p:nvCxnSpPr>
        <p:spPr>
          <a:xfrm flipH="1">
            <a:off x="6492044" y="3289192"/>
            <a:ext cx="1469269" cy="284818"/>
          </a:xfrm>
          <a:prstGeom prst="straightConnector1">
            <a:avLst/>
          </a:prstGeom>
          <a:noFill/>
          <a:ln w="6350" cap="flat" cmpd="sng" algn="ctr">
            <a:solidFill>
              <a:srgbClr val="FF4F19"/>
            </a:solidFill>
            <a:prstDash val="solid"/>
            <a:miter lim="800000"/>
            <a:tailEnd type="triangle"/>
          </a:ln>
          <a:effectLst/>
        </p:spPr>
      </p:cxnSp>
      <p:cxnSp>
        <p:nvCxnSpPr>
          <p:cNvPr id="10" name="Straight Arrow Connector 9">
            <a:extLst>
              <a:ext uri="{FF2B5EF4-FFF2-40B4-BE49-F238E27FC236}">
                <a16:creationId xmlns:a16="http://schemas.microsoft.com/office/drawing/2014/main" id="{DCD14BCB-ACF7-3D0C-2A1D-86D458929076}"/>
              </a:ext>
            </a:extLst>
          </p:cNvPr>
          <p:cNvCxnSpPr>
            <a:cxnSpLocks/>
          </p:cNvCxnSpPr>
          <p:nvPr/>
        </p:nvCxnSpPr>
        <p:spPr>
          <a:xfrm flipH="1">
            <a:off x="5771964" y="2141614"/>
            <a:ext cx="2736304" cy="1147578"/>
          </a:xfrm>
          <a:prstGeom prst="straightConnector1">
            <a:avLst/>
          </a:prstGeom>
          <a:noFill/>
          <a:ln w="6350" cap="flat" cmpd="sng" algn="ctr">
            <a:solidFill>
              <a:srgbClr val="FF4F19"/>
            </a:solidFill>
            <a:prstDash val="solid"/>
            <a:miter lim="800000"/>
            <a:tailEnd type="triangle"/>
          </a:ln>
          <a:effectLst/>
        </p:spPr>
      </p:cxnSp>
    </p:spTree>
    <p:extLst>
      <p:ext uri="{BB962C8B-B14F-4D97-AF65-F5344CB8AC3E}">
        <p14:creationId xmlns:p14="http://schemas.microsoft.com/office/powerpoint/2010/main" val="1725516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3" name="Title 1">
            <a:extLst>
              <a:ext uri="{FF2B5EF4-FFF2-40B4-BE49-F238E27FC236}">
                <a16:creationId xmlns:a16="http://schemas.microsoft.com/office/drawing/2014/main" id="{48584838-54D3-2B5E-094E-761B33584D50}"/>
              </a:ext>
            </a:extLst>
          </p:cNvPr>
          <p:cNvSpPr txBox="1">
            <a:spLocks/>
          </p:cNvSpPr>
          <p:nvPr/>
        </p:nvSpPr>
        <p:spPr>
          <a:xfrm>
            <a:off x="3751943" y="1389587"/>
            <a:ext cx="75111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Light" panose="020F0302020204030204"/>
                <a:ea typeface="+mj-ea"/>
                <a:cs typeface="+mj-cs"/>
              </a:rPr>
              <a:t>What else do I need to know?</a:t>
            </a: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4" name="Content Placeholder 2">
            <a:extLst>
              <a:ext uri="{FF2B5EF4-FFF2-40B4-BE49-F238E27FC236}">
                <a16:creationId xmlns:a16="http://schemas.microsoft.com/office/drawing/2014/main" id="{0EB56CC6-A307-C333-1D0B-AC5E4D40614C}"/>
              </a:ext>
            </a:extLst>
          </p:cNvPr>
          <p:cNvSpPr txBox="1">
            <a:spLocks/>
          </p:cNvSpPr>
          <p:nvPr/>
        </p:nvSpPr>
        <p:spPr>
          <a:xfrm>
            <a:off x="3751943" y="2612799"/>
            <a:ext cx="7278913" cy="31989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rPr>
              <a:t>If you need to amend any pricing, please do a fresh export and update the relevant columns. </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rPr>
              <a:t>Import the file back only with the applicable items and columns that need to be amended</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rPr>
              <a:t>For urgent changes, please notify the online promotions team before the start date if you would like to cancel the promotion. </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rPr>
              <a:t>Clearance markdowns will need to be actioned in RETEK and will flow through automatically flow to the website (along with the strikethrough was price and the reduced to clear label).</a:t>
            </a:r>
          </a:p>
        </p:txBody>
      </p:sp>
      <p:pic>
        <p:nvPicPr>
          <p:cNvPr id="7" name="Picture 6" descr="Icon&#10;&#10;Description automatically generated">
            <a:extLst>
              <a:ext uri="{FF2B5EF4-FFF2-40B4-BE49-F238E27FC236}">
                <a16:creationId xmlns:a16="http://schemas.microsoft.com/office/drawing/2014/main" id="{DB9AC434-B27E-2B77-EC63-BDAFCA18389A}"/>
              </a:ext>
            </a:extLst>
          </p:cNvPr>
          <p:cNvPicPr>
            <a:picLocks noChangeAspect="1"/>
          </p:cNvPicPr>
          <p:nvPr/>
        </p:nvPicPr>
        <p:blipFill>
          <a:blip r:embed="rId2"/>
          <a:stretch>
            <a:fillRect/>
          </a:stretch>
        </p:blipFill>
        <p:spPr>
          <a:xfrm>
            <a:off x="1050680" y="2006871"/>
            <a:ext cx="2098919" cy="2398764"/>
          </a:xfrm>
          <a:prstGeom prst="rect">
            <a:avLst/>
          </a:prstGeom>
        </p:spPr>
      </p:pic>
    </p:spTree>
    <p:extLst>
      <p:ext uri="{BB962C8B-B14F-4D97-AF65-F5344CB8AC3E}">
        <p14:creationId xmlns:p14="http://schemas.microsoft.com/office/powerpoint/2010/main" val="1765822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9516" y="3046370"/>
            <a:ext cx="6336704" cy="3816214"/>
          </a:xfrm>
        </p:spPr>
        <p:txBody>
          <a:bodyPr/>
          <a:lstStyle/>
          <a:p>
            <a:r>
              <a:rPr lang="en-AU" sz="6000" dirty="0"/>
              <a:t>IMPORTING THE SUPPLIER PROMOTION EXPORT</a:t>
            </a:r>
          </a:p>
        </p:txBody>
      </p:sp>
    </p:spTree>
    <p:extLst>
      <p:ext uri="{BB962C8B-B14F-4D97-AF65-F5344CB8AC3E}">
        <p14:creationId xmlns:p14="http://schemas.microsoft.com/office/powerpoint/2010/main" val="98070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7" name="Content Placeholder 2">
            <a:extLst>
              <a:ext uri="{FF2B5EF4-FFF2-40B4-BE49-F238E27FC236}">
                <a16:creationId xmlns:a16="http://schemas.microsoft.com/office/drawing/2014/main" id="{876E0777-D4C8-7A9E-0FDB-9422300837F8}"/>
              </a:ext>
            </a:extLst>
          </p:cNvPr>
          <p:cNvSpPr txBox="1">
            <a:spLocks/>
          </p:cNvSpPr>
          <p:nvPr/>
        </p:nvSpPr>
        <p:spPr>
          <a:xfrm>
            <a:off x="946820" y="1268760"/>
            <a:ext cx="10298360" cy="3136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Percentage (%) off </a:t>
            </a:r>
            <a:b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rPr>
              <a:t>Example: 20% off dresses.</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Dollar ($) off </a:t>
            </a:r>
            <a:br>
              <a:rPr lang="en-AU" sz="1800" b="1" dirty="0">
                <a:solidFill>
                  <a:srgbClr val="000000"/>
                </a:solidFill>
                <a:latin typeface="Calibri" panose="020F0502020204030204"/>
              </a:rPr>
            </a:br>
            <a:r>
              <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rPr>
              <a:t>Example: $50 off pants.</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Buy 2 or More and Save % </a:t>
            </a:r>
            <a:br>
              <a:rPr lang="en-AU" sz="1800" b="1" dirty="0">
                <a:solidFill>
                  <a:srgbClr val="000000"/>
                </a:solidFill>
                <a:latin typeface="Calibri" panose="020F0502020204030204"/>
              </a:rPr>
            </a:br>
            <a:r>
              <a:rPr lang="en-AU" sz="1800" dirty="0">
                <a:solidFill>
                  <a:srgbClr val="000000"/>
                </a:solidFill>
                <a:latin typeface="Calibri" panose="020F0502020204030204"/>
              </a:rPr>
              <a:t>Example: </a:t>
            </a: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Buy 2 or more pants and save 20% off the order.</a:t>
            </a:r>
            <a:endPar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Buy 2 or more and save $ </a:t>
            </a:r>
            <a:b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Example:</a:t>
            </a: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Buy 2 or more pants and save $100 off the order.</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Spend $ amount or more and save % off </a:t>
            </a:r>
            <a:b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Example: Spend $100 on </a:t>
            </a:r>
            <a:r>
              <a:rPr lang="en-AU" sz="1800" dirty="0">
                <a:solidFill>
                  <a:srgbClr val="000000"/>
                </a:solidFill>
                <a:latin typeface="Calibri" panose="020F0502020204030204"/>
              </a:rPr>
              <a:t>menswear </a:t>
            </a: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and save 20% off the order.</a:t>
            </a:r>
            <a:endPar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Spend $ amount or more and save $ off</a:t>
            </a:r>
            <a:b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Example: Spend $100 on </a:t>
            </a:r>
            <a:r>
              <a:rPr lang="en-AU" sz="1800" dirty="0">
                <a:solidFill>
                  <a:srgbClr val="000000"/>
                </a:solidFill>
                <a:latin typeface="Calibri" panose="020F0502020204030204"/>
              </a:rPr>
              <a:t>menswear </a:t>
            </a: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and save $50 off the order.</a:t>
            </a:r>
            <a:endPar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Buy X and Y for $ </a:t>
            </a:r>
            <a:b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Example:</a:t>
            </a: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Buy pants and jacket together for $250</a:t>
            </a:r>
            <a:endPar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t>Buy 3 for $ </a:t>
            </a:r>
            <a:br>
              <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AU" sz="1800" i="0" u="none" strike="noStrike" kern="1200" cap="none" spc="0" normalizeH="0" baseline="0" noProof="0" dirty="0">
                <a:ln>
                  <a:noFill/>
                </a:ln>
                <a:solidFill>
                  <a:srgbClr val="000000"/>
                </a:solidFill>
                <a:effectLst/>
                <a:uLnTx/>
                <a:uFillTx/>
                <a:latin typeface="Calibri" panose="020F0502020204030204"/>
                <a:ea typeface="+mn-ea"/>
                <a:cs typeface="+mn-cs"/>
              </a:rPr>
              <a:t>Example: Buy 3 pants for $250</a:t>
            </a:r>
            <a:endParaRPr kumimoji="0" lang="en-AU"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D25319B-C3E4-2606-7F7A-CF563384766F}"/>
              </a:ext>
            </a:extLst>
          </p:cNvPr>
          <p:cNvSpPr txBox="1">
            <a:spLocks/>
          </p:cNvSpPr>
          <p:nvPr/>
        </p:nvSpPr>
        <p:spPr>
          <a:xfrm>
            <a:off x="838200" y="365125"/>
            <a:ext cx="10515600" cy="795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000" b="1" i="0" u="none" strike="noStrike" kern="1200" cap="none" spc="0" normalizeH="0" baseline="0" noProof="0" dirty="0">
                <a:ln>
                  <a:noFill/>
                </a:ln>
                <a:solidFill>
                  <a:srgbClr val="000000"/>
                </a:solidFill>
                <a:effectLst/>
                <a:uLnTx/>
                <a:uFillTx/>
                <a:latin typeface="Calibri Light" panose="020F0302020204030204"/>
                <a:ea typeface="+mj-ea"/>
                <a:cs typeface="+mj-cs"/>
              </a:rPr>
              <a:t>Types of promotions that </a:t>
            </a:r>
            <a:r>
              <a:rPr kumimoji="0" lang="en-AU" sz="4000" b="1" i="0" u="sng" strike="noStrike" kern="1200" cap="none" spc="0" normalizeH="0" baseline="0" noProof="0" dirty="0">
                <a:ln>
                  <a:noFill/>
                </a:ln>
                <a:solidFill>
                  <a:srgbClr val="00B050"/>
                </a:solidFill>
                <a:effectLst/>
                <a:uLnTx/>
                <a:uFillTx/>
                <a:latin typeface="Calibri Light" panose="020F0302020204030204"/>
                <a:ea typeface="+mj-ea"/>
                <a:cs typeface="+mj-cs"/>
              </a:rPr>
              <a:t>can</a:t>
            </a:r>
            <a:r>
              <a:rPr kumimoji="0" lang="en-AU" sz="4000" b="1" i="0" u="none" strike="noStrike" kern="1200" cap="none" spc="0" normalizeH="0" baseline="0" noProof="0" dirty="0">
                <a:ln>
                  <a:noFill/>
                </a:ln>
                <a:solidFill>
                  <a:srgbClr val="000000"/>
                </a:solidFill>
                <a:effectLst/>
                <a:uLnTx/>
                <a:uFillTx/>
                <a:latin typeface="Calibri Light" panose="020F0302020204030204"/>
                <a:ea typeface="+mj-ea"/>
                <a:cs typeface="+mj-cs"/>
              </a:rPr>
              <a:t> be supported online.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524AF386-836E-52E6-9622-D070B51375FF}"/>
              </a:ext>
            </a:extLst>
          </p:cNvPr>
          <p:cNvSpPr txBox="1">
            <a:spLocks/>
          </p:cNvSpPr>
          <p:nvPr/>
        </p:nvSpPr>
        <p:spPr>
          <a:xfrm>
            <a:off x="3810001" y="1938039"/>
            <a:ext cx="4820432" cy="881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Light" panose="020F0302020204030204"/>
                <a:ea typeface="+mj-ea"/>
                <a:cs typeface="+mj-cs"/>
              </a:rPr>
              <a:t>Loading deadlines</a:t>
            </a: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44AF6B5C-7366-53A4-A691-9BA5675342A3}"/>
              </a:ext>
            </a:extLst>
          </p:cNvPr>
          <p:cNvSpPr txBox="1">
            <a:spLocks/>
          </p:cNvSpPr>
          <p:nvPr/>
        </p:nvSpPr>
        <p:spPr>
          <a:xfrm>
            <a:off x="3810001" y="2819672"/>
            <a:ext cx="7278913" cy="227842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rPr>
              <a:t>Complete and import the file 48 hours prior to go live</a:t>
            </a:r>
            <a:r>
              <a:rPr lang="en-AU" sz="1800" dirty="0">
                <a:solidFill>
                  <a:srgbClr val="000000"/>
                </a:solidFill>
                <a:latin typeface="Calibri" panose="020F0502020204030204"/>
                <a:ea typeface="Helvetica Neue" panose="02000403000000020004" pitchFamily="2" charset="0"/>
                <a:cs typeface="Calibri" panose="020F0502020204030204" pitchFamily="34" charset="0"/>
              </a:rPr>
              <a:t> (5 days prior for major events such as ‘Mid-Season Sale’). </a:t>
            </a:r>
            <a:endPar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800" b="0" i="0" u="none" strike="noStrike" kern="1200" cap="none" spc="0" normalizeH="0" baseline="0" noProof="0" dirty="0">
                <a:ln>
                  <a:noFill/>
                </a:ln>
                <a:solidFill>
                  <a:srgbClr val="000000"/>
                </a:solidFill>
                <a:effectLst/>
                <a:uLnTx/>
                <a:uFillTx/>
                <a:latin typeface="Calibri" panose="020F0502020204030204"/>
                <a:ea typeface="+mn-ea"/>
                <a:cs typeface="+mn-cs"/>
              </a:rPr>
              <a:t>You can do a fresh export to also check the file has been loaded into PEP successfully.</a:t>
            </a:r>
          </a:p>
        </p:txBody>
      </p:sp>
      <p:pic>
        <p:nvPicPr>
          <p:cNvPr id="4" name="Picture 3" descr="Icon&#10;&#10;Description automatically generated">
            <a:extLst>
              <a:ext uri="{FF2B5EF4-FFF2-40B4-BE49-F238E27FC236}">
                <a16:creationId xmlns:a16="http://schemas.microsoft.com/office/drawing/2014/main" id="{0D1B93D7-EAF4-CBD8-279D-FF6D5DC7AFF8}"/>
              </a:ext>
            </a:extLst>
          </p:cNvPr>
          <p:cNvPicPr>
            <a:picLocks noChangeAspect="1"/>
          </p:cNvPicPr>
          <p:nvPr/>
        </p:nvPicPr>
        <p:blipFill>
          <a:blip r:embed="rId2"/>
          <a:stretch>
            <a:fillRect/>
          </a:stretch>
        </p:blipFill>
        <p:spPr>
          <a:xfrm>
            <a:off x="1083073" y="2591530"/>
            <a:ext cx="2022983" cy="1921839"/>
          </a:xfrm>
          <a:prstGeom prst="rect">
            <a:avLst/>
          </a:prstGeom>
        </p:spPr>
      </p:pic>
    </p:spTree>
    <p:extLst>
      <p:ext uri="{BB962C8B-B14F-4D97-AF65-F5344CB8AC3E}">
        <p14:creationId xmlns:p14="http://schemas.microsoft.com/office/powerpoint/2010/main" val="1551883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defTabSz="912813" rtl="0" eaLnBrk="0" fontAlgn="base" latinLnBrk="0" hangingPunct="0">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Poppins"/>
                <a:ea typeface="Poppins"/>
                <a:cs typeface="Poppins"/>
                <a:sym typeface="Poppins"/>
              </a:rPr>
              <a:t>NAME OF PRESENTATION</a:t>
            </a:r>
            <a:endParaRPr kumimoji="0" sz="80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defTabSz="912813" rtl="0" eaLnBrk="0" fontAlgn="base" latinLnBrk="0" hangingPunct="0">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Poppins"/>
                <a:ea typeface="Poppins"/>
                <a:cs typeface="Poppins"/>
                <a:sym typeface="Poppins"/>
              </a:rPr>
              <a:t>NAME OF </a:t>
            </a:r>
            <a:r>
              <a:rPr kumimoji="0" lang="en-AU" sz="800" b="0" i="0" u="none" strike="noStrike" kern="1200" cap="none" spc="0" normalizeH="0" baseline="0" noProof="0" dirty="0">
                <a:ln>
                  <a:noFill/>
                </a:ln>
                <a:solidFill>
                  <a:prstClr val="black"/>
                </a:solidFill>
                <a:effectLst/>
                <a:uLnTx/>
                <a:uFillTx/>
                <a:latin typeface="Poppins"/>
                <a:ea typeface="Poppins"/>
                <a:cs typeface="Poppins"/>
                <a:sym typeface="Poppins"/>
              </a:rPr>
              <a:t>SECTION</a:t>
            </a:r>
            <a:endParaRPr kumimoji="0" sz="80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2" name="Title 1">
            <a:extLst>
              <a:ext uri="{FF2B5EF4-FFF2-40B4-BE49-F238E27FC236}">
                <a16:creationId xmlns:a16="http://schemas.microsoft.com/office/drawing/2014/main" id="{FA07D927-AB57-D619-0EC3-0B3778A90C73}"/>
              </a:ext>
            </a:extLst>
          </p:cNvPr>
          <p:cNvSpPr txBox="1">
            <a:spLocks/>
          </p:cNvSpPr>
          <p:nvPr/>
        </p:nvSpPr>
        <p:spPr>
          <a:xfrm>
            <a:off x="461526" y="386477"/>
            <a:ext cx="5876644" cy="740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rPr>
              <a:t>Loading the file into PEP</a:t>
            </a:r>
          </a:p>
        </p:txBody>
      </p:sp>
      <p:pic>
        <p:nvPicPr>
          <p:cNvPr id="3" name="Picture 2">
            <a:extLst>
              <a:ext uri="{FF2B5EF4-FFF2-40B4-BE49-F238E27FC236}">
                <a16:creationId xmlns:a16="http://schemas.microsoft.com/office/drawing/2014/main" id="{99FFE66A-1B70-74F0-140B-C5D01E6EC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01" y="1643062"/>
            <a:ext cx="9720198" cy="2734243"/>
          </a:xfrm>
          <a:prstGeom prst="rect">
            <a:avLst/>
          </a:prstGeom>
        </p:spPr>
      </p:pic>
      <p:sp>
        <p:nvSpPr>
          <p:cNvPr id="4" name="Content Placeholder 2">
            <a:extLst>
              <a:ext uri="{FF2B5EF4-FFF2-40B4-BE49-F238E27FC236}">
                <a16:creationId xmlns:a16="http://schemas.microsoft.com/office/drawing/2014/main" id="{4FAD6E15-423D-827E-6ABE-53C592C7CC6A}"/>
              </a:ext>
            </a:extLst>
          </p:cNvPr>
          <p:cNvSpPr txBox="1">
            <a:spLocks/>
          </p:cNvSpPr>
          <p:nvPr/>
        </p:nvSpPr>
        <p:spPr>
          <a:xfrm>
            <a:off x="626301" y="4893864"/>
            <a:ext cx="10239402" cy="1472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Once you have completed your file and ready to import into PEP:</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Import the file using the Variant Import – XSLX via the Imports tab located on the left-hand side toolbar</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Stay on this page whilst the file loads in case there are any errors. </a:t>
            </a:r>
          </a:p>
        </p:txBody>
      </p:sp>
    </p:spTree>
    <p:extLst>
      <p:ext uri="{BB962C8B-B14F-4D97-AF65-F5344CB8AC3E}">
        <p14:creationId xmlns:p14="http://schemas.microsoft.com/office/powerpoint/2010/main" val="1501112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3C37C7-8EFB-D06C-AFCB-7A390D12B298}"/>
              </a:ext>
            </a:extLst>
          </p:cNvPr>
          <p:cNvPicPr>
            <a:picLocks noChangeAspect="1"/>
          </p:cNvPicPr>
          <p:nvPr/>
        </p:nvPicPr>
        <p:blipFill>
          <a:blip r:embed="rId2"/>
          <a:stretch>
            <a:fillRect/>
          </a:stretch>
        </p:blipFill>
        <p:spPr>
          <a:xfrm>
            <a:off x="551384" y="1971592"/>
            <a:ext cx="9397044" cy="4419731"/>
          </a:xfrm>
          <a:prstGeom prst="rect">
            <a:avLst/>
          </a:prstGeom>
        </p:spPr>
      </p:pic>
      <p:sp>
        <p:nvSpPr>
          <p:cNvPr id="6" name="Title 1">
            <a:extLst>
              <a:ext uri="{FF2B5EF4-FFF2-40B4-BE49-F238E27FC236}">
                <a16:creationId xmlns:a16="http://schemas.microsoft.com/office/drawing/2014/main" id="{2C705E67-175D-618C-85F6-4C6C8703569E}"/>
              </a:ext>
            </a:extLst>
          </p:cNvPr>
          <p:cNvSpPr txBox="1">
            <a:spLocks/>
          </p:cNvSpPr>
          <p:nvPr/>
        </p:nvSpPr>
        <p:spPr>
          <a:xfrm>
            <a:off x="461526" y="386477"/>
            <a:ext cx="5876644" cy="740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rPr>
              <a:t>Loading the file into PEP</a:t>
            </a:r>
          </a:p>
        </p:txBody>
      </p:sp>
      <p:sp>
        <p:nvSpPr>
          <p:cNvPr id="7" name="TextBox 6">
            <a:extLst>
              <a:ext uri="{FF2B5EF4-FFF2-40B4-BE49-F238E27FC236}">
                <a16:creationId xmlns:a16="http://schemas.microsoft.com/office/drawing/2014/main" id="{2BF8CED3-EF5C-D417-FCDE-660B1475C9FF}"/>
              </a:ext>
            </a:extLst>
          </p:cNvPr>
          <p:cNvSpPr txBox="1"/>
          <p:nvPr/>
        </p:nvSpPr>
        <p:spPr>
          <a:xfrm>
            <a:off x="551384" y="1126504"/>
            <a:ext cx="9181020" cy="830997"/>
          </a:xfrm>
          <a:prstGeom prst="rect">
            <a:avLst/>
          </a:prstGeom>
          <a:noFill/>
        </p:spPr>
        <p:txBody>
          <a:bodyPr wrap="square" rtlCol="0">
            <a:spAutoFit/>
          </a:bodyPr>
          <a:lstStyle/>
          <a:p>
            <a:r>
              <a:rPr lang="en-AU" sz="1600" dirty="0">
                <a:latin typeface="Calibri" panose="020F0502020204030204" pitchFamily="34" charset="0"/>
                <a:cs typeface="Calibri" panose="020F0502020204030204" pitchFamily="34" charset="0"/>
              </a:rPr>
              <a:t>After importing the file, PEP will let you know if there are an errors and if the file has been loaded successfully. If there are any errors, please email </a:t>
            </a:r>
            <a:r>
              <a:rPr lang="en-AU" sz="1600" dirty="0">
                <a:latin typeface="Calibri" panose="020F0502020204030204" pitchFamily="34" charset="0"/>
                <a:cs typeface="Calibri" panose="020F0502020204030204" pitchFamily="34" charset="0"/>
                <a:hlinkClick r:id="rId3"/>
              </a:rPr>
              <a:t>onlinepromotions@myer.com</a:t>
            </a:r>
            <a:r>
              <a:rPr lang="en-AU" sz="1600" u="sng" dirty="0">
                <a:solidFill>
                  <a:schemeClr val="accent1"/>
                </a:solidFill>
                <a:latin typeface="Calibri" panose="020F0502020204030204" pitchFamily="34" charset="0"/>
                <a:cs typeface="Calibri" panose="020F0502020204030204" pitchFamily="34" charset="0"/>
              </a:rPr>
              <a:t>.au </a:t>
            </a:r>
            <a:r>
              <a:rPr lang="en-AU" sz="1600" dirty="0">
                <a:latin typeface="Calibri" panose="020F0502020204030204" pitchFamily="34" charset="0"/>
                <a:cs typeface="Calibri" panose="020F0502020204030204" pitchFamily="34" charset="0"/>
              </a:rPr>
              <a:t>and we will advise you how you resolve the issues.</a:t>
            </a:r>
          </a:p>
        </p:txBody>
      </p:sp>
    </p:spTree>
    <p:extLst>
      <p:ext uri="{BB962C8B-B14F-4D97-AF65-F5344CB8AC3E}">
        <p14:creationId xmlns:p14="http://schemas.microsoft.com/office/powerpoint/2010/main" val="341487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2" name="Title 1">
            <a:extLst>
              <a:ext uri="{FF2B5EF4-FFF2-40B4-BE49-F238E27FC236}">
                <a16:creationId xmlns:a16="http://schemas.microsoft.com/office/drawing/2014/main" id="{CA3858D0-75DC-8731-1C8B-EC01D8E99E3E}"/>
              </a:ext>
            </a:extLst>
          </p:cNvPr>
          <p:cNvSpPr txBox="1">
            <a:spLocks/>
          </p:cNvSpPr>
          <p:nvPr/>
        </p:nvSpPr>
        <p:spPr>
          <a:xfrm>
            <a:off x="703385" y="365126"/>
            <a:ext cx="10650415" cy="9908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900" b="1" i="0" u="none" strike="noStrike" kern="1200" cap="none" spc="0" normalizeH="0" baseline="0" noProof="0" dirty="0">
                <a:ln>
                  <a:noFill/>
                </a:ln>
                <a:solidFill>
                  <a:srgbClr val="000000"/>
                </a:solidFill>
                <a:effectLst/>
                <a:uLnTx/>
                <a:uFillTx/>
                <a:latin typeface="Calibri Light" panose="020F0302020204030204"/>
                <a:ea typeface="+mj-ea"/>
                <a:cs typeface="+mj-cs"/>
              </a:rPr>
              <a:t>Types of promotions that </a:t>
            </a:r>
            <a:r>
              <a:rPr kumimoji="0" lang="en-AU" sz="3900" b="1" i="0" u="sng" strike="noStrike" kern="1200" cap="none" spc="0" normalizeH="0" baseline="0" noProof="0" dirty="0">
                <a:ln>
                  <a:noFill/>
                </a:ln>
                <a:solidFill>
                  <a:srgbClr val="FF0000"/>
                </a:solidFill>
                <a:effectLst/>
                <a:uLnTx/>
                <a:uFillTx/>
                <a:latin typeface="Calibri Light" panose="020F0302020204030204"/>
                <a:ea typeface="+mj-ea"/>
                <a:cs typeface="+mj-cs"/>
              </a:rPr>
              <a:t>cannot</a:t>
            </a:r>
            <a:r>
              <a:rPr kumimoji="0" lang="en-AU" sz="3900" b="1" i="0" u="none" strike="noStrike" kern="1200" cap="none" spc="0" normalizeH="0" baseline="0" noProof="0" dirty="0">
                <a:ln>
                  <a:noFill/>
                </a:ln>
                <a:solidFill>
                  <a:srgbClr val="000000"/>
                </a:solidFill>
                <a:effectLst/>
                <a:uLnTx/>
                <a:uFillTx/>
                <a:latin typeface="Calibri Light" panose="020F0302020204030204"/>
                <a:ea typeface="+mj-ea"/>
                <a:cs typeface="+mj-cs"/>
              </a:rPr>
              <a:t> be supported </a:t>
            </a:r>
            <a:r>
              <a:rPr kumimoji="0" lang="en-AU" sz="3800" b="1" i="0" u="none" strike="noStrike" kern="1200" cap="none" spc="0" normalizeH="0" baseline="0" noProof="0" dirty="0">
                <a:ln>
                  <a:noFill/>
                </a:ln>
                <a:solidFill>
                  <a:srgbClr val="000000"/>
                </a:solidFill>
                <a:effectLst/>
                <a:uLnTx/>
                <a:uFillTx/>
                <a:latin typeface="Calibri Light" panose="020F0302020204030204"/>
                <a:ea typeface="+mj-ea"/>
                <a:cs typeface="+mj-cs"/>
              </a:rPr>
              <a:t>online</a:t>
            </a:r>
          </a:p>
        </p:txBody>
      </p:sp>
      <p:sp>
        <p:nvSpPr>
          <p:cNvPr id="3" name="Content Placeholder 2">
            <a:extLst>
              <a:ext uri="{FF2B5EF4-FFF2-40B4-BE49-F238E27FC236}">
                <a16:creationId xmlns:a16="http://schemas.microsoft.com/office/drawing/2014/main" id="{58DC3DD7-AC59-2E8D-3B47-5C52F41B48C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
                <a:srgbClr val="FF4F19"/>
              </a:buClr>
              <a:defRPr/>
            </a:pPr>
            <a:r>
              <a:rPr kumimoji="0" lang="en-AU" sz="2800" b="1" i="0" u="none" strike="noStrike" kern="1200" cap="none" spc="0" normalizeH="0" baseline="0" noProof="0" dirty="0">
                <a:ln>
                  <a:noFill/>
                </a:ln>
                <a:solidFill>
                  <a:srgbClr val="000000"/>
                </a:solidFill>
                <a:effectLst/>
                <a:uLnTx/>
                <a:uFillTx/>
                <a:latin typeface="Calibri" panose="020F0502020204030204"/>
                <a:ea typeface="+mn-ea"/>
                <a:cs typeface="+mn-cs"/>
              </a:rPr>
              <a:t>Buy 1 get one free (BOGO)</a:t>
            </a:r>
            <a:br>
              <a:rPr lang="en-AU" b="1" dirty="0">
                <a:solidFill>
                  <a:srgbClr val="000000"/>
                </a:solidFill>
                <a:latin typeface="Calibri" panose="020F0502020204030204"/>
              </a:rPr>
            </a:br>
            <a:r>
              <a:rPr lang="en-AU" dirty="0">
                <a:solidFill>
                  <a:srgbClr val="000000"/>
                </a:solidFill>
                <a:latin typeface="Calibri" panose="020F0502020204030204"/>
              </a:rPr>
              <a:t>Example: 2</a:t>
            </a:r>
            <a:r>
              <a:rPr lang="en-AU" baseline="30000" dirty="0">
                <a:solidFill>
                  <a:srgbClr val="000000"/>
                </a:solidFill>
                <a:latin typeface="Calibri" panose="020F0502020204030204"/>
              </a:rPr>
              <a:t>n</a:t>
            </a:r>
            <a:r>
              <a:rPr kumimoji="0" lang="en-AU" sz="2800" i="0" u="none" strike="noStrike" kern="1200" cap="none" spc="0" normalizeH="0" baseline="30000" noProof="0" dirty="0">
                <a:ln>
                  <a:noFill/>
                </a:ln>
                <a:solidFill>
                  <a:srgbClr val="000000"/>
                </a:solidFill>
                <a:effectLst/>
                <a:uLnTx/>
                <a:uFillTx/>
                <a:latin typeface="Calibri" panose="020F0502020204030204"/>
                <a:ea typeface="+mn-ea"/>
                <a:cs typeface="+mn-cs"/>
              </a:rPr>
              <a:t>d</a:t>
            </a:r>
            <a:r>
              <a:rPr kumimoji="0" lang="en-AU" sz="2800" i="0" u="none" strike="noStrike" kern="1200" cap="none" spc="0" normalizeH="0" baseline="0" noProof="0" dirty="0">
                <a:ln>
                  <a:noFill/>
                </a:ln>
                <a:solidFill>
                  <a:srgbClr val="000000"/>
                </a:solidFill>
                <a:effectLst/>
                <a:uLnTx/>
                <a:uFillTx/>
                <a:latin typeface="Calibri" panose="020F0502020204030204"/>
                <a:ea typeface="+mn-ea"/>
                <a:cs typeface="+mn-cs"/>
              </a:rPr>
              <a:t> item free when you buy 1 item.</a:t>
            </a:r>
            <a:endParaRPr kumimoji="0" lang="en-AU" sz="2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2800" b="1" i="0" u="none" strike="noStrike" kern="1200" cap="none" spc="0" normalizeH="0" baseline="0" noProof="0" dirty="0">
                <a:ln>
                  <a:noFill/>
                </a:ln>
                <a:solidFill>
                  <a:srgbClr val="000000"/>
                </a:solidFill>
                <a:effectLst/>
                <a:uLnTx/>
                <a:uFillTx/>
                <a:latin typeface="Calibri" panose="020F0502020204030204"/>
                <a:ea typeface="+mn-ea"/>
                <a:cs typeface="+mn-cs"/>
              </a:rPr>
              <a:t>Buy 2 get one free </a:t>
            </a:r>
            <a:br>
              <a:rPr lang="en-AU" b="1" dirty="0">
                <a:solidFill>
                  <a:srgbClr val="000000"/>
                </a:solidFill>
                <a:latin typeface="Calibri" panose="020F0502020204030204"/>
              </a:rPr>
            </a:br>
            <a:r>
              <a:rPr lang="en-AU" dirty="0">
                <a:solidFill>
                  <a:srgbClr val="000000"/>
                </a:solidFill>
                <a:latin typeface="Calibri" panose="020F0502020204030204"/>
              </a:rPr>
              <a:t>Example: </a:t>
            </a:r>
            <a:r>
              <a:rPr kumimoji="0" lang="en-AU" sz="2800" i="0" u="none" strike="noStrike" kern="1200" cap="none" spc="0" normalizeH="0" baseline="0" noProof="0" dirty="0">
                <a:ln>
                  <a:noFill/>
                </a:ln>
                <a:solidFill>
                  <a:srgbClr val="000000"/>
                </a:solidFill>
                <a:effectLst/>
                <a:uLnTx/>
                <a:uFillTx/>
                <a:latin typeface="Calibri" panose="020F0502020204030204"/>
                <a:ea typeface="+mn-ea"/>
                <a:cs typeface="+mn-cs"/>
              </a:rPr>
              <a:t>3</a:t>
            </a:r>
            <a:r>
              <a:rPr kumimoji="0" lang="en-AU" sz="2800" i="0" u="none" strike="noStrike" kern="1200" cap="none" spc="0" normalizeH="0" baseline="30000" noProof="0" dirty="0">
                <a:ln>
                  <a:noFill/>
                </a:ln>
                <a:solidFill>
                  <a:srgbClr val="000000"/>
                </a:solidFill>
                <a:effectLst/>
                <a:uLnTx/>
                <a:uFillTx/>
                <a:latin typeface="Calibri" panose="020F0502020204030204"/>
                <a:ea typeface="+mn-ea"/>
                <a:cs typeface="+mn-cs"/>
              </a:rPr>
              <a:t>rd</a:t>
            </a:r>
            <a:r>
              <a:rPr kumimoji="0" lang="en-AU" sz="2800" i="0" u="none" strike="noStrike" kern="1200" cap="none" spc="0" normalizeH="0" baseline="0" noProof="0" dirty="0">
                <a:ln>
                  <a:noFill/>
                </a:ln>
                <a:solidFill>
                  <a:srgbClr val="000000"/>
                </a:solidFill>
                <a:effectLst/>
                <a:uLnTx/>
                <a:uFillTx/>
                <a:latin typeface="Calibri" panose="020F0502020204030204"/>
                <a:ea typeface="+mn-ea"/>
                <a:cs typeface="+mn-cs"/>
              </a:rPr>
              <a:t> item free when you buy 2 items.</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2800" b="1" i="0" u="none" strike="noStrike" kern="1200" cap="none" spc="0" normalizeH="0" baseline="0" noProof="0" dirty="0">
                <a:ln>
                  <a:noFill/>
                </a:ln>
                <a:solidFill>
                  <a:srgbClr val="000000"/>
                </a:solidFill>
                <a:effectLst/>
                <a:uLnTx/>
                <a:uFillTx/>
                <a:latin typeface="Calibri" panose="020F0502020204030204"/>
                <a:ea typeface="+mn-ea"/>
                <a:cs typeface="+mn-cs"/>
              </a:rPr>
              <a:t>Buy X and get 2 Y (or more) free</a:t>
            </a:r>
            <a:br>
              <a:rPr kumimoji="0" lang="en-AU" sz="2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AU" sz="2800" i="0" u="none" strike="noStrike" kern="1200" cap="none" spc="0" normalizeH="0" baseline="0" noProof="0" dirty="0">
                <a:ln>
                  <a:noFill/>
                </a:ln>
                <a:solidFill>
                  <a:srgbClr val="000000"/>
                </a:solidFill>
                <a:effectLst/>
                <a:uLnTx/>
                <a:uFillTx/>
                <a:latin typeface="Calibri" panose="020F0502020204030204"/>
                <a:ea typeface="+mn-ea"/>
                <a:cs typeface="+mn-cs"/>
              </a:rPr>
              <a:t>Example:</a:t>
            </a:r>
            <a:r>
              <a:rPr kumimoji="0" lang="en-AU" sz="2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rPr>
              <a:t>Buy a jacket and receive two pants for free.</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2800" b="1" i="0" u="none" strike="noStrike" kern="1200" cap="none" spc="0" normalizeH="0" baseline="0" noProof="0" dirty="0">
                <a:ln>
                  <a:noFill/>
                </a:ln>
                <a:solidFill>
                  <a:srgbClr val="000000"/>
                </a:solidFill>
                <a:effectLst/>
                <a:uLnTx/>
                <a:uFillTx/>
                <a:latin typeface="Calibri" panose="020F0502020204030204"/>
                <a:ea typeface="+mn-ea"/>
                <a:cs typeface="+mn-cs"/>
              </a:rPr>
              <a:t>Buy X &amp; 2Y (or more) for $ </a:t>
            </a:r>
            <a:br>
              <a:rPr kumimoji="0" lang="en-AU" sz="2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AU" sz="2800" i="0" u="none" strike="noStrike" kern="1200" cap="none" spc="0" normalizeH="0" baseline="0" noProof="0" dirty="0">
                <a:ln>
                  <a:noFill/>
                </a:ln>
                <a:solidFill>
                  <a:srgbClr val="000000"/>
                </a:solidFill>
                <a:effectLst/>
                <a:uLnTx/>
                <a:uFillTx/>
                <a:latin typeface="Calibri" panose="020F0502020204030204"/>
                <a:ea typeface="+mn-ea"/>
                <a:cs typeface="+mn-cs"/>
              </a:rPr>
              <a:t>Example: </a:t>
            </a:r>
            <a:r>
              <a:rPr kumimoji="0" lang="en-AU" sz="2800" b="0" i="0" u="none" strike="noStrike" kern="1200" cap="none" spc="0" normalizeH="0" baseline="0" noProof="0" dirty="0">
                <a:ln>
                  <a:noFill/>
                </a:ln>
                <a:solidFill>
                  <a:srgbClr val="000000"/>
                </a:solidFill>
                <a:effectLst/>
                <a:uLnTx/>
                <a:uFillTx/>
                <a:latin typeface="Calibri" panose="020F0502020204030204"/>
                <a:ea typeface="+mn-ea"/>
                <a:cs typeface="+mn-cs"/>
              </a:rPr>
              <a:t>Buy a jacket and receive two pants for $100 each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9516" y="3046370"/>
            <a:ext cx="6336704" cy="3816214"/>
          </a:xfrm>
        </p:spPr>
        <p:txBody>
          <a:bodyPr/>
          <a:lstStyle/>
          <a:p>
            <a:r>
              <a:rPr lang="en-AU" sz="6000" dirty="0"/>
              <a:t>Extracting the Supplier Promotion Export</a:t>
            </a:r>
          </a:p>
        </p:txBody>
      </p:sp>
    </p:spTree>
    <p:extLst>
      <p:ext uri="{BB962C8B-B14F-4D97-AF65-F5344CB8AC3E}">
        <p14:creationId xmlns:p14="http://schemas.microsoft.com/office/powerpoint/2010/main" val="260570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7701C6FD-39A4-0CCD-2378-FAAA4C34B65C}"/>
              </a:ext>
            </a:extLst>
          </p:cNvPr>
          <p:cNvPicPr>
            <a:picLocks noChangeAspect="1"/>
          </p:cNvPicPr>
          <p:nvPr/>
        </p:nvPicPr>
        <p:blipFill rotWithShape="1">
          <a:blip r:embed="rId2">
            <a:extLst>
              <a:ext uri="{28A0092B-C50C-407E-A947-70E740481C1C}">
                <a14:useLocalDpi xmlns:a14="http://schemas.microsoft.com/office/drawing/2010/main" val="0"/>
              </a:ext>
            </a:extLst>
          </a:blip>
          <a:srcRect r="18031"/>
          <a:stretch/>
        </p:blipFill>
        <p:spPr>
          <a:xfrm>
            <a:off x="349509" y="1561326"/>
            <a:ext cx="6574583" cy="3420577"/>
          </a:xfrm>
          <a:prstGeom prst="rect">
            <a:avLst/>
          </a:prstGeom>
        </p:spPr>
      </p:pic>
      <p:sp>
        <p:nvSpPr>
          <p:cNvPr id="3" name="Title 1">
            <a:extLst>
              <a:ext uri="{FF2B5EF4-FFF2-40B4-BE49-F238E27FC236}">
                <a16:creationId xmlns:a16="http://schemas.microsoft.com/office/drawing/2014/main" id="{D2888543-DA76-2A74-4D1E-95B47D6B60E1}"/>
              </a:ext>
            </a:extLst>
          </p:cNvPr>
          <p:cNvSpPr txBox="1">
            <a:spLocks/>
          </p:cNvSpPr>
          <p:nvPr/>
        </p:nvSpPr>
        <p:spPr>
          <a:xfrm>
            <a:off x="449000" y="517784"/>
            <a:ext cx="4568693" cy="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Light" panose="020F0302020204030204"/>
                <a:ea typeface="+mj-ea"/>
                <a:cs typeface="+mj-cs"/>
              </a:rPr>
              <a:t>Exporting the file</a:t>
            </a: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
        <p:nvSpPr>
          <p:cNvPr id="7" name="Content Placeholder 2">
            <a:extLst>
              <a:ext uri="{FF2B5EF4-FFF2-40B4-BE49-F238E27FC236}">
                <a16:creationId xmlns:a16="http://schemas.microsoft.com/office/drawing/2014/main" id="{F0442B5E-0B28-A1AE-B5DC-8748B91483C5}"/>
              </a:ext>
            </a:extLst>
          </p:cNvPr>
          <p:cNvSpPr txBox="1">
            <a:spLocks/>
          </p:cNvSpPr>
          <p:nvPr/>
        </p:nvSpPr>
        <p:spPr>
          <a:xfrm>
            <a:off x="7104112" y="2528900"/>
            <a:ext cx="4550979" cy="23429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Go to ‘Exports’ from the left-hand side toolbar</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Search for the </a:t>
            </a:r>
            <a:r>
              <a:rPr kumimoji="0" lang="en-AU" sz="1600" b="1" i="0" u="none" strike="noStrike" kern="1200" cap="none" spc="0" normalizeH="0" baseline="0" noProof="0" dirty="0">
                <a:ln>
                  <a:noFill/>
                </a:ln>
                <a:solidFill>
                  <a:srgbClr val="000000"/>
                </a:solidFill>
                <a:effectLst/>
                <a:uLnTx/>
                <a:uFillTx/>
                <a:latin typeface="Calibri" panose="020F0502020204030204"/>
                <a:ea typeface="+mn-ea"/>
                <a:cs typeface="+mn-cs"/>
              </a:rPr>
              <a:t>Supplier Promotion Export </a:t>
            </a: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and</a:t>
            </a:r>
            <a:r>
              <a:rPr kumimoji="0" lang="en-AU" sz="1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select that export profile</a:t>
            </a:r>
            <a:endPar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Select </a:t>
            </a:r>
            <a:r>
              <a:rPr kumimoji="0" lang="en-AU" sz="1600" b="1" i="0" u="none" strike="noStrike" kern="1200" cap="none" spc="0" normalizeH="0" baseline="0" noProof="0" dirty="0">
                <a:ln>
                  <a:noFill/>
                </a:ln>
                <a:solidFill>
                  <a:srgbClr val="000000"/>
                </a:solidFill>
                <a:effectLst/>
                <a:uLnTx/>
                <a:uFillTx/>
                <a:latin typeface="Calibri" panose="020F0502020204030204"/>
                <a:ea typeface="+mn-ea"/>
                <a:cs typeface="+mn-cs"/>
              </a:rPr>
              <a:t>Export Now</a:t>
            </a:r>
            <a:endParaRPr kumimoji="0" lang="en-AU" sz="1600" b="1"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mn-cs"/>
              </a:rPr>
              <a:t>The Supplier Promotion Export will now start to run</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PRESENTATION</a:t>
            </a:r>
            <a:endParaRPr sz="800" dirty="0">
              <a:solidFill>
                <a:schemeClr val="dk1"/>
              </a:solidFill>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sz="800" b="0" i="0" u="none" strike="noStrike" cap="none" dirty="0">
                <a:solidFill>
                  <a:srgbClr val="000000"/>
                </a:solidFill>
                <a:latin typeface="Poppins"/>
                <a:ea typeface="Poppins"/>
                <a:cs typeface="Poppins"/>
                <a:sym typeface="Poppins"/>
              </a:rPr>
              <a:t>NAME OF </a:t>
            </a:r>
            <a:r>
              <a:rPr lang="en-AU" sz="800" dirty="0">
                <a:latin typeface="Poppins"/>
                <a:ea typeface="Poppins"/>
                <a:cs typeface="Poppins"/>
                <a:sym typeface="Poppins"/>
              </a:rPr>
              <a:t>SECTION</a:t>
            </a:r>
            <a:endParaRPr sz="800" dirty="0">
              <a:solidFill>
                <a:schemeClr val="dk1"/>
              </a:solidFill>
              <a:latin typeface="Poppins"/>
              <a:ea typeface="Poppins"/>
              <a:cs typeface="Poppins"/>
              <a:sym typeface="Poppins"/>
            </a:endParaRPr>
          </a:p>
        </p:txBody>
      </p:sp>
      <p:sp>
        <p:nvSpPr>
          <p:cNvPr id="4" name="Title 1">
            <a:extLst>
              <a:ext uri="{FF2B5EF4-FFF2-40B4-BE49-F238E27FC236}">
                <a16:creationId xmlns:a16="http://schemas.microsoft.com/office/drawing/2014/main" id="{F0970FD7-A1C6-908D-2A5B-5820334C44FB}"/>
              </a:ext>
            </a:extLst>
          </p:cNvPr>
          <p:cNvSpPr txBox="1">
            <a:spLocks/>
          </p:cNvSpPr>
          <p:nvPr/>
        </p:nvSpPr>
        <p:spPr>
          <a:xfrm>
            <a:off x="694224" y="401943"/>
            <a:ext cx="4911276" cy="740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Light" panose="020F0302020204030204"/>
                <a:ea typeface="+mj-ea"/>
                <a:cs typeface="+mj-cs"/>
              </a:rPr>
              <a:t>Downloading the file</a:t>
            </a: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pic>
        <p:nvPicPr>
          <p:cNvPr id="8" name="Picture 7">
            <a:extLst>
              <a:ext uri="{FF2B5EF4-FFF2-40B4-BE49-F238E27FC236}">
                <a16:creationId xmlns:a16="http://schemas.microsoft.com/office/drawing/2014/main" id="{010EA71B-66B9-34F9-AC55-4B3CC1ADC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24" y="1463570"/>
            <a:ext cx="10949685" cy="2292858"/>
          </a:xfrm>
          <a:prstGeom prst="rect">
            <a:avLst/>
          </a:prstGeom>
        </p:spPr>
      </p:pic>
      <p:sp>
        <p:nvSpPr>
          <p:cNvPr id="9" name="Content Placeholder 2">
            <a:extLst>
              <a:ext uri="{FF2B5EF4-FFF2-40B4-BE49-F238E27FC236}">
                <a16:creationId xmlns:a16="http://schemas.microsoft.com/office/drawing/2014/main" id="{169CAC29-FF3F-89D8-3FA8-251A0BF228D8}"/>
              </a:ext>
            </a:extLst>
          </p:cNvPr>
          <p:cNvSpPr txBox="1">
            <a:spLocks/>
          </p:cNvSpPr>
          <p:nvPr/>
        </p:nvSpPr>
        <p:spPr>
          <a:xfrm>
            <a:off x="694224" y="4399627"/>
            <a:ext cx="11440135" cy="13895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AU" sz="1600" b="0" i="0" u="none" strike="noStrike" kern="1200" cap="none" spc="0" normalizeH="0" baseline="0" noProof="0">
                <a:ln>
                  <a:noFill/>
                </a:ln>
                <a:solidFill>
                  <a:srgbClr val="000000"/>
                </a:solidFill>
                <a:effectLst/>
                <a:uLnTx/>
                <a:uFillTx/>
                <a:latin typeface="Calibri" panose="020F0502020204030204"/>
                <a:ea typeface="+mn-ea"/>
                <a:cs typeface="+mn-cs"/>
              </a:rPr>
              <a:t>When the Supplier Promotion Export has finished being exported, you can download the excel document:</a:t>
            </a: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600" b="0" i="0" u="none" strike="noStrike" kern="1200" cap="none" spc="0" normalizeH="0" baseline="0" noProof="0">
                <a:ln>
                  <a:noFill/>
                </a:ln>
                <a:solidFill>
                  <a:srgbClr val="000000"/>
                </a:solidFill>
                <a:effectLst/>
                <a:uLnTx/>
                <a:uFillTx/>
                <a:latin typeface="Calibri" panose="020F0502020204030204"/>
                <a:ea typeface="+mn-ea"/>
                <a:cs typeface="+mn-cs"/>
              </a:rPr>
              <a:t>PEP will send an email with a link to download the file. </a:t>
            </a:r>
          </a:p>
          <a:p>
            <a:pPr marL="228600" marR="0" lvl="0" indent="-228600" algn="l" defTabSz="914400" rtl="0" eaLnBrk="1" fontAlgn="auto" latinLnBrk="0" hangingPunct="1">
              <a:lnSpc>
                <a:spcPct val="90000"/>
              </a:lnSpc>
              <a:spcBef>
                <a:spcPts val="1000"/>
              </a:spcBef>
              <a:spcAft>
                <a:spcPts val="0"/>
              </a:spcAft>
              <a:buClr>
                <a:srgbClr val="FF4F19"/>
              </a:buClr>
              <a:buSzTx/>
              <a:buFont typeface="Wingdings" pitchFamily="2" charset="2"/>
              <a:buChar char="§"/>
              <a:tabLst/>
              <a:defRPr/>
            </a:pPr>
            <a:r>
              <a:rPr kumimoji="0" lang="en-AU" sz="1600" b="0" i="0" u="none" strike="noStrike" kern="1200" cap="none" spc="0" normalizeH="0" baseline="0" noProof="0">
                <a:ln>
                  <a:noFill/>
                </a:ln>
                <a:solidFill>
                  <a:srgbClr val="000000"/>
                </a:solidFill>
                <a:effectLst/>
                <a:uLnTx/>
                <a:uFillTx/>
                <a:latin typeface="Calibri" panose="020F0502020204030204"/>
                <a:ea typeface="+mn-ea"/>
                <a:cs typeface="+mn-cs"/>
              </a:rPr>
              <a:t>Click on the link and select </a:t>
            </a:r>
            <a:r>
              <a:rPr kumimoji="0" lang="en-AU" sz="1600" b="1" i="0" u="none" strike="noStrike" kern="1200" cap="none" spc="0" normalizeH="0" baseline="0" noProof="0">
                <a:ln>
                  <a:noFill/>
                </a:ln>
                <a:solidFill>
                  <a:srgbClr val="000000"/>
                </a:solidFill>
                <a:effectLst/>
                <a:uLnTx/>
                <a:uFillTx/>
                <a:latin typeface="Calibri" panose="020F0502020204030204"/>
                <a:ea typeface="+mn-ea"/>
                <a:cs typeface="+mn-cs"/>
              </a:rPr>
              <a:t>DOWNLOAD GENERATED FILES</a:t>
            </a:r>
            <a:r>
              <a:rPr kumimoji="0" lang="en-AU" sz="1600" b="0" i="0" u="none" strike="noStrike" kern="1200" cap="none" spc="0" normalizeH="0" baseline="0" noProof="0">
                <a:ln>
                  <a:noFill/>
                </a:ln>
                <a:solidFill>
                  <a:srgbClr val="000000"/>
                </a:solidFill>
                <a:effectLst/>
                <a:uLnTx/>
                <a:uFillTx/>
                <a:latin typeface="Calibri" panose="020F0502020204030204"/>
                <a:ea typeface="+mn-ea"/>
                <a:cs typeface="+mn-cs"/>
              </a:rPr>
              <a:t> from the top right of the page. </a:t>
            </a:r>
            <a:endParaRPr kumimoji="0" lang="en-AU" sz="1600" b="0" i="0"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73755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39516" y="3046370"/>
            <a:ext cx="6336704" cy="3816214"/>
          </a:xfrm>
        </p:spPr>
        <p:txBody>
          <a:bodyPr/>
          <a:lstStyle/>
          <a:p>
            <a:r>
              <a:rPr lang="en-AU" sz="6000" dirty="0"/>
              <a:t>Loading a Simple Promotion</a:t>
            </a:r>
          </a:p>
        </p:txBody>
      </p:sp>
    </p:spTree>
    <p:extLst>
      <p:ext uri="{BB962C8B-B14F-4D97-AF65-F5344CB8AC3E}">
        <p14:creationId xmlns:p14="http://schemas.microsoft.com/office/powerpoint/2010/main" val="346600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p2"/>
          <p:cNvSpPr txBox="1"/>
          <p:nvPr/>
        </p:nvSpPr>
        <p:spPr>
          <a:xfrm>
            <a:off x="695400" y="6646597"/>
            <a:ext cx="1725900" cy="143978"/>
          </a:xfrm>
          <a:prstGeom prst="rect">
            <a:avLst/>
          </a:prstGeom>
          <a:noFill/>
          <a:ln>
            <a:noFill/>
          </a:ln>
        </p:spPr>
        <p:txBody>
          <a:bodyPr spcFirstLastPara="1" wrap="square" lIns="91425" tIns="45700" rIns="91425" bIns="45700" anchor="ctr" anchorCtr="0">
            <a:noAutofit/>
          </a:bodyPr>
          <a:lstStyle/>
          <a:p>
            <a:pPr marL="0" marR="0" lvl="0" indent="0" algn="l" defTabSz="912813" rtl="0" eaLnBrk="0" fontAlgn="base" latinLnBrk="0" hangingPunct="0">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Poppins"/>
                <a:ea typeface="Poppins"/>
                <a:cs typeface="Poppins"/>
                <a:sym typeface="Poppins"/>
              </a:rPr>
              <a:t>NAME OF PRESENTATION</a:t>
            </a:r>
            <a:endParaRPr kumimoji="0" sz="80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6" name="Google Shape;126;p2"/>
          <p:cNvSpPr txBox="1"/>
          <p:nvPr/>
        </p:nvSpPr>
        <p:spPr>
          <a:xfrm>
            <a:off x="4190080" y="6707722"/>
            <a:ext cx="1725900" cy="31800"/>
          </a:xfrm>
          <a:prstGeom prst="rect">
            <a:avLst/>
          </a:prstGeom>
          <a:noFill/>
          <a:ln>
            <a:noFill/>
          </a:ln>
        </p:spPr>
        <p:txBody>
          <a:bodyPr spcFirstLastPara="1" wrap="square" lIns="91425" tIns="45700" rIns="91425" bIns="45700" anchor="ctr" anchorCtr="0">
            <a:noAutofit/>
          </a:bodyPr>
          <a:lstStyle/>
          <a:p>
            <a:pPr marL="0" marR="0" lvl="0" indent="0" algn="l" defTabSz="912813" rtl="0" eaLnBrk="0" fontAlgn="base" latinLnBrk="0" hangingPunct="0">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Poppins"/>
                <a:ea typeface="Poppins"/>
                <a:cs typeface="Poppins"/>
                <a:sym typeface="Poppins"/>
              </a:rPr>
              <a:t>NAME OF </a:t>
            </a:r>
            <a:r>
              <a:rPr kumimoji="0" lang="en-AU" sz="800" b="0" i="0" u="none" strike="noStrike" kern="1200" cap="none" spc="0" normalizeH="0" baseline="0" noProof="0" dirty="0">
                <a:ln>
                  <a:noFill/>
                </a:ln>
                <a:solidFill>
                  <a:prstClr val="black"/>
                </a:solidFill>
                <a:effectLst/>
                <a:uLnTx/>
                <a:uFillTx/>
                <a:latin typeface="Poppins"/>
                <a:ea typeface="Poppins"/>
                <a:cs typeface="Poppins"/>
                <a:sym typeface="Poppins"/>
              </a:rPr>
              <a:t>SECTION</a:t>
            </a:r>
            <a:endParaRPr kumimoji="0" sz="800" b="0" i="0" u="none" strike="noStrike" kern="1200" cap="none" spc="0" normalizeH="0" baseline="0" noProof="0" dirty="0">
              <a:ln>
                <a:noFill/>
              </a:ln>
              <a:solidFill>
                <a:prstClr val="black"/>
              </a:solidFill>
              <a:effectLst/>
              <a:uLnTx/>
              <a:uFillTx/>
              <a:latin typeface="Poppins"/>
              <a:ea typeface="Poppins"/>
              <a:cs typeface="Poppins"/>
              <a:sym typeface="Poppins"/>
            </a:endParaRPr>
          </a:p>
        </p:txBody>
      </p:sp>
      <p:sp>
        <p:nvSpPr>
          <p:cNvPr id="3" name="Title 1">
            <a:extLst>
              <a:ext uri="{FF2B5EF4-FFF2-40B4-BE49-F238E27FC236}">
                <a16:creationId xmlns:a16="http://schemas.microsoft.com/office/drawing/2014/main" id="{A4F4B449-B36A-11F8-0AF4-CD257FFC2462}"/>
              </a:ext>
            </a:extLst>
          </p:cNvPr>
          <p:cNvSpPr txBox="1">
            <a:spLocks/>
          </p:cNvSpPr>
          <p:nvPr/>
        </p:nvSpPr>
        <p:spPr>
          <a:xfrm>
            <a:off x="512062" y="517784"/>
            <a:ext cx="4568693" cy="740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Light" panose="020F0302020204030204"/>
                <a:ea typeface="+mj-ea"/>
                <a:cs typeface="+mj-cs"/>
              </a:rPr>
              <a:t>Simple Promotion</a:t>
            </a:r>
            <a:endParaRPr kumimoji="0" lang="en-US" sz="40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grpSp>
        <p:nvGrpSpPr>
          <p:cNvPr id="16" name="Group 15">
            <a:extLst>
              <a:ext uri="{FF2B5EF4-FFF2-40B4-BE49-F238E27FC236}">
                <a16:creationId xmlns:a16="http://schemas.microsoft.com/office/drawing/2014/main" id="{5C2E7BCB-24B4-CE67-1BA4-E83B053A1413}"/>
              </a:ext>
            </a:extLst>
          </p:cNvPr>
          <p:cNvGrpSpPr/>
          <p:nvPr/>
        </p:nvGrpSpPr>
        <p:grpSpPr>
          <a:xfrm>
            <a:off x="1121501" y="1573748"/>
            <a:ext cx="4107563" cy="3545905"/>
            <a:chOff x="6204736" y="2438399"/>
            <a:chExt cx="4425899" cy="2786744"/>
          </a:xfrm>
        </p:grpSpPr>
        <p:sp>
          <p:nvSpPr>
            <p:cNvPr id="17" name="Google Shape;880;p108">
              <a:extLst>
                <a:ext uri="{FF2B5EF4-FFF2-40B4-BE49-F238E27FC236}">
                  <a16:creationId xmlns:a16="http://schemas.microsoft.com/office/drawing/2014/main" id="{B27DB888-4CA3-A209-61D4-EF8B0CBCEA63}"/>
                </a:ext>
              </a:extLst>
            </p:cNvPr>
            <p:cNvSpPr/>
            <p:nvPr/>
          </p:nvSpPr>
          <p:spPr>
            <a:xfrm>
              <a:off x="6204736" y="2438399"/>
              <a:ext cx="4425899" cy="2786744"/>
            </a:xfrm>
            <a:prstGeom prst="rect">
              <a:avLst/>
            </a:pr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defTabSz="457200" eaLnBrk="1" fontAlgn="auto" hangingPunct="1">
                <a:spcBef>
                  <a:spcPts val="0"/>
                </a:spcBef>
                <a:spcAft>
                  <a:spcPts val="0"/>
                </a:spcAft>
                <a:defRPr/>
              </a:pPr>
              <a:endParaRPr>
                <a:solidFill>
                  <a:srgbClr val="000000"/>
                </a:solidFill>
                <a:latin typeface="Arial"/>
              </a:endParaRPr>
            </a:p>
          </p:txBody>
        </p:sp>
        <p:sp>
          <p:nvSpPr>
            <p:cNvPr id="18" name="TextBox 17">
              <a:extLst>
                <a:ext uri="{FF2B5EF4-FFF2-40B4-BE49-F238E27FC236}">
                  <a16:creationId xmlns:a16="http://schemas.microsoft.com/office/drawing/2014/main" id="{1B78F772-934C-6CB7-DC76-073D692D5D7F}"/>
                </a:ext>
              </a:extLst>
            </p:cNvPr>
            <p:cNvSpPr txBox="1"/>
            <p:nvPr/>
          </p:nvSpPr>
          <p:spPr>
            <a:xfrm>
              <a:off x="6419628" y="2761708"/>
              <a:ext cx="4092243" cy="913310"/>
            </a:xfrm>
            <a:prstGeom prst="rect">
              <a:avLst/>
            </a:prstGeom>
            <a:noFill/>
          </p:spPr>
          <p:txBody>
            <a:bodyPr wrap="square" rtlCol="0">
              <a:spAutoFit/>
            </a:bodyPr>
            <a:lstStyle/>
            <a:p>
              <a:pPr defTabSz="457200" eaLnBrk="1" fontAlgn="auto" hangingPunct="1">
                <a:lnSpc>
                  <a:spcPct val="110000"/>
                </a:lnSpc>
                <a:spcBef>
                  <a:spcPts val="0"/>
                </a:spcBef>
                <a:spcAft>
                  <a:spcPts val="1200"/>
                </a:spcAft>
              </a:pPr>
              <a:r>
                <a:rPr lang="en-AU" sz="1600" dirty="0">
                  <a:solidFill>
                    <a:srgbClr val="000000"/>
                  </a:solidFill>
                  <a:latin typeface="Calibri" panose="020F0502020204030204"/>
                  <a:cs typeface="Calibri"/>
                </a:rPr>
                <a:t>Refers to any promotion that involves a straight percentage or dollar amount off. Typically displayed with just a strikethrough statement</a:t>
              </a:r>
            </a:p>
          </p:txBody>
        </p:sp>
        <p:sp>
          <p:nvSpPr>
            <p:cNvPr id="19" name="TextBox 18">
              <a:extLst>
                <a:ext uri="{FF2B5EF4-FFF2-40B4-BE49-F238E27FC236}">
                  <a16:creationId xmlns:a16="http://schemas.microsoft.com/office/drawing/2014/main" id="{2E839FE0-6573-FECB-BFBF-50A8F6B412CA}"/>
                </a:ext>
              </a:extLst>
            </p:cNvPr>
            <p:cNvSpPr txBox="1"/>
            <p:nvPr/>
          </p:nvSpPr>
          <p:spPr>
            <a:xfrm>
              <a:off x="6409389" y="3956099"/>
              <a:ext cx="1715436" cy="307777"/>
            </a:xfrm>
            <a:prstGeom prst="rect">
              <a:avLst/>
            </a:prstGeom>
            <a:noFill/>
          </p:spPr>
          <p:txBody>
            <a:bodyPr vert="horz" wrap="square" rtlCol="0" anchor="t">
              <a:spAutoFit/>
            </a:bodyPr>
            <a:lstStyle/>
            <a:p>
              <a:pPr defTabSz="457200" eaLnBrk="1" fontAlgn="auto" hangingPunct="1">
                <a:spcBef>
                  <a:spcPts val="0"/>
                </a:spcBef>
                <a:spcAft>
                  <a:spcPts val="0"/>
                </a:spcAft>
              </a:pPr>
              <a:r>
                <a:rPr lang="en-US" sz="1400" b="1" dirty="0">
                  <a:solidFill>
                    <a:srgbClr val="FF4F19"/>
                  </a:solidFill>
                  <a:latin typeface="Helvetica Neue" panose="02000403000000020004" pitchFamily="2" charset="0"/>
                  <a:ea typeface="Helvetica Neue" panose="02000403000000020004" pitchFamily="2" charset="0"/>
                  <a:cs typeface="Calibri" panose="020F0502020204030204" pitchFamily="34" charset="0"/>
                </a:rPr>
                <a:t>Examples:</a:t>
              </a:r>
            </a:p>
          </p:txBody>
        </p:sp>
        <p:sp>
          <p:nvSpPr>
            <p:cNvPr id="20" name="TextBox 19">
              <a:extLst>
                <a:ext uri="{FF2B5EF4-FFF2-40B4-BE49-F238E27FC236}">
                  <a16:creationId xmlns:a16="http://schemas.microsoft.com/office/drawing/2014/main" id="{62709DBF-309C-75D2-CD0E-DEFD5565BAC0}"/>
                </a:ext>
              </a:extLst>
            </p:cNvPr>
            <p:cNvSpPr txBox="1"/>
            <p:nvPr/>
          </p:nvSpPr>
          <p:spPr>
            <a:xfrm>
              <a:off x="6409388" y="4248082"/>
              <a:ext cx="1715437" cy="738664"/>
            </a:xfrm>
            <a:prstGeom prst="rect">
              <a:avLst/>
            </a:prstGeom>
            <a:noFill/>
          </p:spPr>
          <p:txBody>
            <a:bodyPr wrap="square" rtlCol="0">
              <a:spAutoFit/>
            </a:bodyPr>
            <a:lstStyle/>
            <a:p>
              <a:pPr defTabSz="457200" eaLnBrk="1" fontAlgn="auto" hangingPunct="1">
                <a:spcBef>
                  <a:spcPts val="0"/>
                </a:spcBef>
                <a:spcAft>
                  <a:spcPts val="0"/>
                </a:spcAft>
              </a:pPr>
              <a:r>
                <a:rPr lang="en-AU" sz="1400" dirty="0">
                  <a:solidFill>
                    <a:srgbClr val="000000"/>
                  </a:solidFill>
                  <a:latin typeface="Calibri"/>
                  <a:cs typeface="Calibri"/>
                </a:rPr>
                <a:t>20% off</a:t>
              </a:r>
            </a:p>
            <a:p>
              <a:pPr defTabSz="457200" eaLnBrk="1" fontAlgn="auto" hangingPunct="1">
                <a:spcBef>
                  <a:spcPts val="0"/>
                </a:spcBef>
                <a:spcAft>
                  <a:spcPts val="0"/>
                </a:spcAft>
              </a:pPr>
              <a:r>
                <a:rPr lang="en-AU" sz="1400" dirty="0">
                  <a:solidFill>
                    <a:srgbClr val="000000"/>
                  </a:solidFill>
                  <a:latin typeface="Calibri"/>
                  <a:cs typeface="Calibri"/>
                </a:rPr>
                <a:t>$50 off jeans</a:t>
              </a:r>
            </a:p>
            <a:p>
              <a:pPr defTabSz="457200" eaLnBrk="1" fontAlgn="auto" hangingPunct="1">
                <a:spcBef>
                  <a:spcPts val="0"/>
                </a:spcBef>
                <a:spcAft>
                  <a:spcPts val="0"/>
                </a:spcAft>
              </a:pPr>
              <a:endParaRPr lang="en-AU" sz="1400" dirty="0">
                <a:solidFill>
                  <a:srgbClr val="000000"/>
                </a:solidFill>
                <a:latin typeface="Calibri"/>
                <a:cs typeface="Calibri"/>
              </a:endParaRPr>
            </a:p>
          </p:txBody>
        </p:sp>
        <p:sp>
          <p:nvSpPr>
            <p:cNvPr id="21" name="TextBox 20">
              <a:extLst>
                <a:ext uri="{FF2B5EF4-FFF2-40B4-BE49-F238E27FC236}">
                  <a16:creationId xmlns:a16="http://schemas.microsoft.com/office/drawing/2014/main" id="{976F9FD1-A2A9-DBA9-F3D5-49AF15900FC3}"/>
                </a:ext>
              </a:extLst>
            </p:cNvPr>
            <p:cNvSpPr txBox="1"/>
            <p:nvPr/>
          </p:nvSpPr>
          <p:spPr>
            <a:xfrm>
              <a:off x="8465750" y="3956099"/>
              <a:ext cx="1208340" cy="241883"/>
            </a:xfrm>
            <a:prstGeom prst="rect">
              <a:avLst/>
            </a:prstGeom>
            <a:noFill/>
          </p:spPr>
          <p:txBody>
            <a:bodyPr vert="horz" wrap="square" lIns="91440" tIns="45720" rIns="91440" bIns="45720" rtlCol="0" anchor="t">
              <a:spAutoFit/>
            </a:bodyPr>
            <a:lstStyle/>
            <a:p>
              <a:pPr defTabSz="457200" eaLnBrk="1" fontAlgn="auto" hangingPunct="1">
                <a:spcBef>
                  <a:spcPts val="0"/>
                </a:spcBef>
                <a:spcAft>
                  <a:spcPts val="0"/>
                </a:spcAft>
              </a:pPr>
              <a:r>
                <a:rPr lang="en-US" sz="1400" b="1" dirty="0">
                  <a:solidFill>
                    <a:srgbClr val="FF4F19"/>
                  </a:solidFill>
                  <a:latin typeface="Helvetica Neue"/>
                  <a:ea typeface="Helvetica Neue" panose="02000403000000020004" pitchFamily="2" charset="0"/>
                  <a:cs typeface="Calibri"/>
                </a:rPr>
                <a:t>Display:</a:t>
              </a:r>
            </a:p>
          </p:txBody>
        </p:sp>
        <p:sp>
          <p:nvSpPr>
            <p:cNvPr id="22" name="TextBox 21">
              <a:extLst>
                <a:ext uri="{FF2B5EF4-FFF2-40B4-BE49-F238E27FC236}">
                  <a16:creationId xmlns:a16="http://schemas.microsoft.com/office/drawing/2014/main" id="{14DFA356-AC64-69A8-4A40-34CB3FE0BA72}"/>
                </a:ext>
              </a:extLst>
            </p:cNvPr>
            <p:cNvSpPr txBox="1"/>
            <p:nvPr/>
          </p:nvSpPr>
          <p:spPr>
            <a:xfrm>
              <a:off x="8534646" y="4292396"/>
              <a:ext cx="2030108" cy="307777"/>
            </a:xfrm>
            <a:prstGeom prst="rect">
              <a:avLst/>
            </a:prstGeom>
            <a:noFill/>
          </p:spPr>
          <p:txBody>
            <a:bodyPr wrap="square" rtlCol="0">
              <a:spAutoFit/>
            </a:bodyPr>
            <a:lstStyle/>
            <a:p>
              <a:pPr defTabSz="457200" eaLnBrk="1" fontAlgn="auto" hangingPunct="1">
                <a:spcBef>
                  <a:spcPts val="0"/>
                </a:spcBef>
                <a:spcAft>
                  <a:spcPts val="0"/>
                </a:spcAft>
              </a:pPr>
              <a:r>
                <a:rPr lang="en-AU" sz="1400" dirty="0">
                  <a:solidFill>
                    <a:srgbClr val="000000"/>
                  </a:solidFill>
                  <a:latin typeface="Calibri"/>
                  <a:cs typeface="Calibri"/>
                </a:rPr>
                <a:t>Was/now</a:t>
              </a:r>
              <a:endParaRPr lang="en-US" sz="1400" dirty="0">
                <a:solidFill>
                  <a:srgbClr val="000000"/>
                </a:solidFill>
                <a:latin typeface="Calibri"/>
                <a:cs typeface="Calibri"/>
              </a:endParaRPr>
            </a:p>
          </p:txBody>
        </p:sp>
      </p:grpSp>
      <p:cxnSp>
        <p:nvCxnSpPr>
          <p:cNvPr id="23" name="Straight Arrow Connector 22">
            <a:extLst>
              <a:ext uri="{FF2B5EF4-FFF2-40B4-BE49-F238E27FC236}">
                <a16:creationId xmlns:a16="http://schemas.microsoft.com/office/drawing/2014/main" id="{02893ACD-B71F-DA58-8450-123D960E7037}"/>
              </a:ext>
            </a:extLst>
          </p:cNvPr>
          <p:cNvCxnSpPr/>
          <p:nvPr/>
        </p:nvCxnSpPr>
        <p:spPr>
          <a:xfrm flipV="1">
            <a:off x="5276922" y="3205622"/>
            <a:ext cx="187797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7AF7B2-B1FA-535E-0917-A0C653507F22}"/>
              </a:ext>
            </a:extLst>
          </p:cNvPr>
          <p:cNvPicPr>
            <a:picLocks noChangeAspect="1"/>
          </p:cNvPicPr>
          <p:nvPr/>
        </p:nvPicPr>
        <p:blipFill>
          <a:blip r:embed="rId2"/>
          <a:stretch>
            <a:fillRect/>
          </a:stretch>
        </p:blipFill>
        <p:spPr>
          <a:xfrm>
            <a:off x="7144843" y="668042"/>
            <a:ext cx="3701019" cy="5357316"/>
          </a:xfrm>
          <a:prstGeom prst="rect">
            <a:avLst/>
          </a:prstGeom>
        </p:spPr>
      </p:pic>
    </p:spTree>
    <p:extLst>
      <p:ext uri="{BB962C8B-B14F-4D97-AF65-F5344CB8AC3E}">
        <p14:creationId xmlns:p14="http://schemas.microsoft.com/office/powerpoint/2010/main" val="2174956100"/>
      </p:ext>
    </p:extLst>
  </p:cSld>
  <p:clrMapOvr>
    <a:masterClrMapping/>
  </p:clrMapOvr>
</p:sld>
</file>

<file path=ppt/theme/theme1.xml><?xml version="1.0" encoding="utf-8"?>
<a:theme xmlns:a="http://schemas.openxmlformats.org/drawingml/2006/main" name="Office Theme">
  <a:themeElements>
    <a:clrScheme name="MYER">
      <a:dk1>
        <a:sysClr val="windowText" lastClr="000000"/>
      </a:dk1>
      <a:lt1>
        <a:sysClr val="window" lastClr="FFFFFF"/>
      </a:lt1>
      <a:dk2>
        <a:srgbClr val="000000"/>
      </a:dk2>
      <a:lt2>
        <a:srgbClr val="D8D8D8"/>
      </a:lt2>
      <a:accent1>
        <a:srgbClr val="FF4F35"/>
      </a:accent1>
      <a:accent2>
        <a:srgbClr val="D8D8D8"/>
      </a:accent2>
      <a:accent3>
        <a:srgbClr val="000000"/>
      </a:accent3>
      <a:accent4>
        <a:srgbClr val="A6A6A6"/>
      </a:accent4>
      <a:accent5>
        <a:srgbClr val="757070"/>
      </a:accent5>
      <a:accent6>
        <a:srgbClr val="D0CECE"/>
      </a:accent6>
      <a:hlink>
        <a:srgbClr val="FF4F35"/>
      </a:hlink>
      <a:folHlink>
        <a:srgbClr val="FF4F35"/>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7391</TotalTime>
  <Words>2251</Words>
  <Application>Microsoft Office PowerPoint</Application>
  <PresentationFormat>Widescreen</PresentationFormat>
  <Paragraphs>245</Paragraphs>
  <Slides>32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Arial</vt:lpstr>
      <vt:lpstr>Calibri</vt:lpstr>
      <vt:lpstr>Calibri Light</vt:lpstr>
      <vt:lpstr>Helvetica Neue</vt:lpstr>
      <vt:lpstr>HelveticaNeueLT Pro 45 Lt</vt:lpstr>
      <vt:lpstr>Mangal Pro</vt:lpstr>
      <vt:lpstr>MillerBanner Bold</vt:lpstr>
      <vt:lpstr>MillerBanner Italic</vt:lpstr>
      <vt:lpstr>MillerBanner Roman</vt:lpstr>
      <vt:lpstr>Poppins</vt:lpstr>
      <vt:lpstr>Poppins SemiBold</vt:lpstr>
      <vt:lpstr>Sackers Gothic Medium</vt:lpstr>
      <vt:lpstr>Sackers Heavy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Slidemaster</dc:creator>
  <cp:lastModifiedBy>Nikhil Ganesh</cp:lastModifiedBy>
  <cp:revision>161</cp:revision>
  <dcterms:created xsi:type="dcterms:W3CDTF">2015-07-01T23:37:15Z</dcterms:created>
  <dcterms:modified xsi:type="dcterms:W3CDTF">2025-10-09T02:42:04Z</dcterms:modified>
</cp:coreProperties>
</file>